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1pPr>
    <a:lvl2pPr marL="0" marR="0" indent="4572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2pPr>
    <a:lvl3pPr marL="0" marR="0" indent="9144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3pPr>
    <a:lvl4pPr marL="0" marR="0" indent="13716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4pPr>
    <a:lvl5pPr marL="0" marR="0" indent="18288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5pPr>
    <a:lvl6pPr marL="0" marR="0" indent="22860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6pPr>
    <a:lvl7pPr marL="0" marR="0" indent="27432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7pPr>
    <a:lvl8pPr marL="0" marR="0" indent="32004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8pPr>
    <a:lvl9pPr marL="0" marR="0" indent="365760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387A35-1D88-7116-562E-08A90DC45B9A}" v="91" dt="2026-02-02T08:08:56.16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Graphik"/>
          <a:ea typeface="Graphik"/>
          <a:cs typeface="Graphik"/>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hueOff val="-217956"/>
              <a:satOff val="14368"/>
              <a:lumOff val="17764"/>
            </a:schemeClr>
          </a:solidFill>
        </a:fill>
      </a:tcStyle>
    </a:firstRow>
  </a:tblStyle>
  <a:tblStyle styleId="{EEE7283C-3CF3-47DC-8721-378D4A62B228}" styleName="">
    <a:tblBg/>
    <a:wholeTbl>
      <a:tcTxStyle b="off" i="off">
        <a:font>
          <a:latin typeface="Graphik"/>
          <a:ea typeface="Graphik"/>
          <a:cs typeface="Graphik"/>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CEEEE"/>
          </a:solidFill>
        </a:fill>
      </a:tcStyle>
    </a:band2H>
    <a:firstCol>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chemeClr val="accent3">
              <a:hueOff val="571091"/>
              <a:satOff val="15926"/>
              <a:lumOff val="22314"/>
            </a:schemeClr>
          </a:solidFill>
        </a:fill>
      </a:tcStyle>
    </a:firstCol>
    <a:lastRow>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45B43B"/>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45B43B"/>
          </a:solidFill>
        </a:fill>
      </a:tcStyle>
    </a:firstRow>
  </a:tblStyle>
  <a:tblStyle styleId="{CF821DB8-F4EB-4A41-A1BA-3FCAFE7338EE}" styleName="">
    <a:tblBg/>
    <a:wholeTbl>
      <a:tcTxStyle b="off" i="off">
        <a:font>
          <a:latin typeface="Graphik"/>
          <a:ea typeface="Graphik"/>
          <a:cs typeface="Graphik"/>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9036"/>
              <a:lumOff val="17111"/>
            </a:schemeClr>
          </a:solidFill>
        </a:fill>
      </a:tcStyle>
    </a:band2H>
    <a:firstCol>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BD17"/>
          </a:solidFill>
        </a:fill>
      </a:tcStyle>
    </a:firstCol>
    <a:la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FBD17"/>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n" i="off">
        <a:font>
          <a:latin typeface="Graphik Semibold"/>
          <a:ea typeface="Graphik Semibold"/>
          <a:cs typeface="Graphik Semibold"/>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8A25"/>
          </a:solidFill>
        </a:fill>
      </a:tcStyle>
    </a:firstRow>
  </a:tblStyle>
  <a:tblStyle styleId="{33BA23B1-9221-436E-865A-0063620EA4FD}" styleName="">
    <a:tblBg/>
    <a:wholeTbl>
      <a:tcTxStyle b="off" i="off">
        <a:font>
          <a:latin typeface="Graphik"/>
          <a:ea typeface="Graphik"/>
          <a:cs typeface="Graphik"/>
        </a:font>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noFill/>
        </a:fill>
      </a:tcStyle>
    </a:wholeTbl>
    <a:band2H>
      <a:tcTxStyle/>
      <a:tcStyle>
        <a:tcBdr/>
        <a:fill>
          <a:solidFill>
            <a:srgbClr val="ECEEEF"/>
          </a:solidFill>
        </a:fill>
      </a:tcStyle>
    </a:band2H>
    <a:firstCol>
      <a:tcTxStyle b="on" i="off">
        <a:font>
          <a:latin typeface="Graphik Semibold"/>
          <a:ea typeface="Graphik Semibold"/>
          <a:cs typeface="Graphik Semibold"/>
        </a:font>
        <a:srgbClr val="FFFFFF"/>
      </a:tcTxStyle>
      <a:tcStyle>
        <a:tcBdr>
          <a:left>
            <a:ln w="12700" cap="flat">
              <a:solidFill>
                <a:srgbClr val="A6AAA9"/>
              </a:solidFill>
              <a:prstDash val="solid"/>
              <a:miter lim="400000"/>
            </a:ln>
          </a:left>
          <a:right>
            <a:ln w="12700" cap="flat">
              <a:solidFill>
                <a:srgbClr val="5E5E5E"/>
              </a:solidFill>
              <a:prstDash val="solid"/>
              <a:miter lim="400000"/>
            </a:ln>
          </a:right>
          <a:top>
            <a:ln w="12700" cap="flat">
              <a:solidFill>
                <a:srgbClr val="5E5E5E"/>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32C5B9"/>
          </a:solidFill>
        </a:fill>
      </a:tcStyle>
    </a:firstCol>
    <a:lastRow>
      <a:tcTxStyle b="on" i="off">
        <a:font>
          <a:latin typeface="Graphik Semibold"/>
          <a:ea typeface="Graphik Semibold"/>
          <a:cs typeface="Graphik Semibold"/>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38100" cap="flat">
              <a:solidFill>
                <a:schemeClr val="accent2">
                  <a:hueOff val="240640"/>
                  <a:satOff val="2542"/>
                  <a:lumOff val="-13198"/>
                </a:schemeClr>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
          <a:latin typeface="Graphik Semibold"/>
          <a:ea typeface="Graphik Semibold"/>
          <a:cs typeface="Graphik Semibold"/>
        </a:font>
        <a:srgbClr val="FFFFFF"/>
      </a:tcTxStyle>
      <a:tcStyle>
        <a:tcBdr>
          <a:left>
            <a:ln w="12700" cap="flat">
              <a:solidFill>
                <a:srgbClr val="5E5E5E"/>
              </a:solidFill>
              <a:prstDash val="solid"/>
              <a:miter lim="400000"/>
            </a:ln>
          </a:left>
          <a:right>
            <a:ln w="12700" cap="flat">
              <a:solidFill>
                <a:srgbClr val="5E5E5E"/>
              </a:solidFill>
              <a:prstDash val="solid"/>
              <a:miter lim="400000"/>
            </a:ln>
          </a:right>
          <a:top>
            <a:ln w="12700" cap="flat">
              <a:solidFill>
                <a:srgbClr val="A6AAA9"/>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chemeClr val="accent2">
              <a:hueOff val="240640"/>
              <a:satOff val="2542"/>
              <a:lumOff val="-13198"/>
            </a:schemeClr>
          </a:solidFill>
        </a:fill>
      </a:tcStyle>
    </a:firstRow>
  </a:tblStyle>
  <a:tblStyle styleId="{2708684C-4D16-4618-839F-0558EEFCDFE6}" styleName="">
    <a:tblBg/>
    <a:wholeTbl>
      <a:tcTxStyle b="off" i="off">
        <a:font>
          <a:latin typeface="Graphik"/>
          <a:ea typeface="Graphik"/>
          <a:cs typeface="Graphik"/>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F"/>
          </a:solidFill>
        </a:fill>
      </a:tcStyle>
    </a:band2H>
    <a:firstCol>
      <a:tcTxStyle b="on" i="off">
        <a:font>
          <a:latin typeface="Graphik Semibold"/>
          <a:ea typeface="Graphik Semibold"/>
          <a:cs typeface="Graphik Semibold"/>
        </a:font>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
          <a:latin typeface="Graphik Semibold"/>
          <a:ea typeface="Graphik Semibold"/>
          <a:cs typeface="Graphik Semibold"/>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1" name=""/>
        <p:cNvGrpSpPr/>
        <p:nvPr/>
      </p:nvGrpSpPr>
      <p:grpSpPr>
        <a:xfrm>
          <a:off x="0" y="0"/>
          <a:ext cx="0" cy="0"/>
          <a:chOff x="0" y="0"/>
          <a:chExt cx="0" cy="0"/>
        </a:xfrm>
      </p:grpSpPr>
      <p:sp>
        <p:nvSpPr>
          <p:cNvPr id="11" name="Author and Date"/>
          <p:cNvSpPr txBox="1">
            <a:spLocks noGrp="1"/>
          </p:cNvSpPr>
          <p:nvPr>
            <p:ph type="body" sz="quarter" idx="21" hasCustomPrompt="1"/>
          </p:nvPr>
        </p:nvSpPr>
        <p:spPr>
          <a:xfrm>
            <a:off x="1219200" y="11986162"/>
            <a:ext cx="21945599" cy="605791"/>
          </a:xfrm>
          <a:prstGeom prst="rect">
            <a:avLst/>
          </a:prstGeom>
        </p:spPr>
        <p:txBody>
          <a:bodyPr/>
          <a:lstStyle>
            <a:lvl1pPr marL="0" indent="0" algn="ctr" defTabSz="825500">
              <a:lnSpc>
                <a:spcPct val="100000"/>
              </a:lnSpc>
              <a:spcBef>
                <a:spcPts val="0"/>
              </a:spcBef>
              <a:buSzTx/>
              <a:buNone/>
              <a:defRPr sz="3000" spc="-29">
                <a:latin typeface="Graphik Medium"/>
                <a:ea typeface="Graphik Medium"/>
                <a:cs typeface="Graphik Medium"/>
                <a:sym typeface="Graphik Medium"/>
              </a:defRPr>
            </a:lvl1pPr>
          </a:lstStyle>
          <a:p>
            <a:r>
              <a:t>Author and Date</a:t>
            </a:r>
          </a:p>
        </p:txBody>
      </p:sp>
      <p:sp>
        <p:nvSpPr>
          <p:cNvPr id="12" name="Presentation Title"/>
          <p:cNvSpPr txBox="1">
            <a:spLocks noGrp="1"/>
          </p:cNvSpPr>
          <p:nvPr>
            <p:ph type="title" hasCustomPrompt="1"/>
          </p:nvPr>
        </p:nvSpPr>
        <p:spPr>
          <a:xfrm>
            <a:off x="1219200" y="3543300"/>
            <a:ext cx="21945600" cy="4267200"/>
          </a:xfrm>
          <a:prstGeom prst="rect">
            <a:avLst/>
          </a:prstGeom>
        </p:spPr>
        <p:txBody>
          <a:bodyPr anchor="b"/>
          <a:lstStyle>
            <a:lvl1pPr>
              <a:defRPr sz="12800" spc="-128"/>
            </a:lvl1pPr>
          </a:lstStyle>
          <a:p>
            <a:r>
              <a:t>Presentation Title</a:t>
            </a:r>
          </a:p>
        </p:txBody>
      </p:sp>
      <p:sp>
        <p:nvSpPr>
          <p:cNvPr id="13" name="Body Level One…"/>
          <p:cNvSpPr txBox="1">
            <a:spLocks noGrp="1"/>
          </p:cNvSpPr>
          <p:nvPr>
            <p:ph type="body" sz="quarter" idx="1" hasCustomPrompt="1"/>
          </p:nvPr>
        </p:nvSpPr>
        <p:spPr>
          <a:xfrm>
            <a:off x="1219200" y="7567579"/>
            <a:ext cx="21945600" cy="2250593"/>
          </a:xfrm>
          <a:prstGeom prst="rect">
            <a:avLst/>
          </a:prstGeom>
        </p:spPr>
        <p:txBody>
          <a:bodyPr/>
          <a:lstStyle>
            <a:lvl1pPr marL="0" indent="0" algn="ctr" defTabSz="825500">
              <a:lnSpc>
                <a:spcPct val="100000"/>
              </a:lnSpc>
              <a:spcBef>
                <a:spcPts val="0"/>
              </a:spcBef>
              <a:buSzTx/>
              <a:buNone/>
              <a:defRPr sz="6000" spc="-59">
                <a:latin typeface="Graphik Semibold"/>
                <a:ea typeface="Graphik Semibold"/>
                <a:cs typeface="Graphik Semibold"/>
                <a:sym typeface="Graphik Semibold"/>
              </a:defRPr>
            </a:lvl1pPr>
            <a:lvl2pPr marL="0" indent="457200" algn="ctr" defTabSz="825500">
              <a:lnSpc>
                <a:spcPct val="100000"/>
              </a:lnSpc>
              <a:spcBef>
                <a:spcPts val="0"/>
              </a:spcBef>
              <a:buSzTx/>
              <a:buNone/>
              <a:defRPr sz="6000" spc="-59">
                <a:latin typeface="Graphik Semibold"/>
                <a:ea typeface="Graphik Semibold"/>
                <a:cs typeface="Graphik Semibold"/>
                <a:sym typeface="Graphik Semibold"/>
              </a:defRPr>
            </a:lvl2pPr>
            <a:lvl3pPr marL="0" indent="914400" algn="ctr" defTabSz="825500">
              <a:lnSpc>
                <a:spcPct val="100000"/>
              </a:lnSpc>
              <a:spcBef>
                <a:spcPts val="0"/>
              </a:spcBef>
              <a:buSzTx/>
              <a:buNone/>
              <a:defRPr sz="6000" spc="-59">
                <a:latin typeface="Graphik Semibold"/>
                <a:ea typeface="Graphik Semibold"/>
                <a:cs typeface="Graphik Semibold"/>
                <a:sym typeface="Graphik Semibold"/>
              </a:defRPr>
            </a:lvl3pPr>
            <a:lvl4pPr marL="0" indent="1371600" algn="ctr" defTabSz="825500">
              <a:lnSpc>
                <a:spcPct val="100000"/>
              </a:lnSpc>
              <a:spcBef>
                <a:spcPts val="0"/>
              </a:spcBef>
              <a:buSzTx/>
              <a:buNone/>
              <a:defRPr sz="6000" spc="-59">
                <a:latin typeface="Graphik Semibold"/>
                <a:ea typeface="Graphik Semibold"/>
                <a:cs typeface="Graphik Semibold"/>
                <a:sym typeface="Graphik Semibold"/>
              </a:defRPr>
            </a:lvl4pPr>
            <a:lvl5pPr marL="0" indent="1828800" algn="ctr" defTabSz="825500">
              <a:lnSpc>
                <a:spcPct val="100000"/>
              </a:lnSpc>
              <a:spcBef>
                <a:spcPts val="0"/>
              </a:spcBef>
              <a:buSzTx/>
              <a:buNone/>
              <a:defRPr sz="6000" spc="-59">
                <a:latin typeface="Graphik Semibold"/>
                <a:ea typeface="Graphik Semibold"/>
                <a:cs typeface="Graphik Semibold"/>
                <a:sym typeface="Graphik Semibold"/>
              </a:defRPr>
            </a:lvl5pPr>
          </a:lstStyle>
          <a:p>
            <a:r>
              <a:t>Presentation Subtitle</a:t>
            </a:r>
          </a:p>
          <a:p>
            <a:pPr lvl="1"/>
            <a:endParaRPr/>
          </a:p>
          <a:p>
            <a:pPr lvl="2"/>
            <a:endParaRPr/>
          </a:p>
          <a:p>
            <a:pPr lvl="3"/>
            <a:endParaRPr/>
          </a:p>
          <a:p>
            <a:pPr lvl="4"/>
            <a:endParaRPr/>
          </a:p>
        </p:txBody>
      </p:sp>
      <p:sp>
        <p:nvSpPr>
          <p:cNvPr id="14"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1" name="Beach and sea at sunset"/>
          <p:cNvSpPr>
            <a:spLocks noGrp="1"/>
          </p:cNvSpPr>
          <p:nvPr>
            <p:ph type="pic" idx="21"/>
          </p:nvPr>
        </p:nvSpPr>
        <p:spPr>
          <a:xfrm>
            <a:off x="0" y="-1270000"/>
            <a:ext cx="24384000" cy="16256000"/>
          </a:xfrm>
          <a:prstGeom prst="rect">
            <a:avLst/>
          </a:prstGeom>
        </p:spPr>
        <p:txBody>
          <a:bodyPr lIns="91439" tIns="45719" rIns="91439" bIns="45719">
            <a:noAutofit/>
          </a:bodyPr>
          <a:lstStyle/>
          <a:p>
            <a:endParaRPr/>
          </a:p>
        </p:txBody>
      </p:sp>
      <p:sp>
        <p:nvSpPr>
          <p:cNvPr id="22" name="Presentation Title"/>
          <p:cNvSpPr txBox="1">
            <a:spLocks noGrp="1"/>
          </p:cNvSpPr>
          <p:nvPr>
            <p:ph type="title" hasCustomPrompt="1"/>
          </p:nvPr>
        </p:nvSpPr>
        <p:spPr>
          <a:xfrm>
            <a:off x="1219200" y="3543300"/>
            <a:ext cx="21945600" cy="4267200"/>
          </a:xfrm>
          <a:prstGeom prst="rect">
            <a:avLst/>
          </a:prstGeom>
        </p:spPr>
        <p:txBody>
          <a:bodyPr anchor="b"/>
          <a:lstStyle>
            <a:lvl1pPr>
              <a:defRPr sz="12800" spc="-128">
                <a:solidFill>
                  <a:srgbClr val="FFFFFF"/>
                </a:solidFill>
              </a:defRPr>
            </a:lvl1pPr>
          </a:lstStyle>
          <a:p>
            <a:r>
              <a:t>Presentation Title</a:t>
            </a:r>
          </a:p>
        </p:txBody>
      </p:sp>
      <p:sp>
        <p:nvSpPr>
          <p:cNvPr id="23" name="Body Level One…"/>
          <p:cNvSpPr txBox="1">
            <a:spLocks noGrp="1"/>
          </p:cNvSpPr>
          <p:nvPr>
            <p:ph type="body" sz="quarter" idx="1" hasCustomPrompt="1"/>
          </p:nvPr>
        </p:nvSpPr>
        <p:spPr>
          <a:xfrm>
            <a:off x="1219200" y="7569200"/>
            <a:ext cx="21945600" cy="2252112"/>
          </a:xfrm>
          <a:prstGeom prst="rect">
            <a:avLst/>
          </a:prstGeom>
        </p:spPr>
        <p:txBody>
          <a:bodyPr/>
          <a:lstStyle>
            <a:lvl1pPr marL="0" indent="0" algn="ctr" defTabSz="825500">
              <a:lnSpc>
                <a:spcPct val="100000"/>
              </a:lnSpc>
              <a:spcBef>
                <a:spcPts val="0"/>
              </a:spcBef>
              <a:buSzTx/>
              <a:buNone/>
              <a:defRPr sz="6000" spc="-59">
                <a:solidFill>
                  <a:srgbClr val="FFFFFF"/>
                </a:solidFill>
                <a:latin typeface="Graphik Semibold"/>
                <a:ea typeface="Graphik Semibold"/>
                <a:cs typeface="Graphik Semibold"/>
                <a:sym typeface="Graphik Semibold"/>
              </a:defRPr>
            </a:lvl1pPr>
            <a:lvl2pPr marL="0" indent="457200" algn="ctr" defTabSz="825500">
              <a:lnSpc>
                <a:spcPct val="100000"/>
              </a:lnSpc>
              <a:spcBef>
                <a:spcPts val="0"/>
              </a:spcBef>
              <a:buSzTx/>
              <a:buNone/>
              <a:defRPr sz="6000" spc="-59">
                <a:solidFill>
                  <a:srgbClr val="FFFFFF"/>
                </a:solidFill>
                <a:latin typeface="Graphik Semibold"/>
                <a:ea typeface="Graphik Semibold"/>
                <a:cs typeface="Graphik Semibold"/>
                <a:sym typeface="Graphik Semibold"/>
              </a:defRPr>
            </a:lvl2pPr>
            <a:lvl3pPr marL="0" indent="914400" algn="ctr" defTabSz="825500">
              <a:lnSpc>
                <a:spcPct val="100000"/>
              </a:lnSpc>
              <a:spcBef>
                <a:spcPts val="0"/>
              </a:spcBef>
              <a:buSzTx/>
              <a:buNone/>
              <a:defRPr sz="6000" spc="-59">
                <a:solidFill>
                  <a:srgbClr val="FFFFFF"/>
                </a:solidFill>
                <a:latin typeface="Graphik Semibold"/>
                <a:ea typeface="Graphik Semibold"/>
                <a:cs typeface="Graphik Semibold"/>
                <a:sym typeface="Graphik Semibold"/>
              </a:defRPr>
            </a:lvl3pPr>
            <a:lvl4pPr marL="0" indent="1371600" algn="ctr" defTabSz="825500">
              <a:lnSpc>
                <a:spcPct val="100000"/>
              </a:lnSpc>
              <a:spcBef>
                <a:spcPts val="0"/>
              </a:spcBef>
              <a:buSzTx/>
              <a:buNone/>
              <a:defRPr sz="6000" spc="-59">
                <a:solidFill>
                  <a:srgbClr val="FFFFFF"/>
                </a:solidFill>
                <a:latin typeface="Graphik Semibold"/>
                <a:ea typeface="Graphik Semibold"/>
                <a:cs typeface="Graphik Semibold"/>
                <a:sym typeface="Graphik Semibold"/>
              </a:defRPr>
            </a:lvl4pPr>
            <a:lvl5pPr marL="0" indent="1828800" algn="ctr" defTabSz="825500">
              <a:lnSpc>
                <a:spcPct val="100000"/>
              </a:lnSpc>
              <a:spcBef>
                <a:spcPts val="0"/>
              </a:spcBef>
              <a:buSzTx/>
              <a:buNone/>
              <a:defRPr sz="6000" spc="-59">
                <a:solidFill>
                  <a:srgbClr val="FFFFFF"/>
                </a:solidFill>
                <a:latin typeface="Graphik Semibold"/>
                <a:ea typeface="Graphik Semibold"/>
                <a:cs typeface="Graphik Semibold"/>
                <a:sym typeface="Graphik Semibold"/>
              </a:defRPr>
            </a:lvl5pPr>
          </a:lstStyle>
          <a:p>
            <a:r>
              <a:t>Presentation Subtitle</a:t>
            </a:r>
          </a:p>
          <a:p>
            <a:pPr lvl="1"/>
            <a:endParaRPr/>
          </a:p>
          <a:p>
            <a:pPr lvl="2"/>
            <a:endParaRPr/>
          </a:p>
          <a:p>
            <a:pPr lvl="3"/>
            <a:endParaRPr/>
          </a:p>
          <a:p>
            <a:pPr lvl="4"/>
            <a:endParaRPr/>
          </a:p>
        </p:txBody>
      </p:sp>
      <p:sp>
        <p:nvSpPr>
          <p:cNvPr id="24" name="Author and Date"/>
          <p:cNvSpPr txBox="1">
            <a:spLocks noGrp="1"/>
          </p:cNvSpPr>
          <p:nvPr>
            <p:ph type="body" sz="quarter" idx="22" hasCustomPrompt="1"/>
          </p:nvPr>
        </p:nvSpPr>
        <p:spPr>
          <a:xfrm>
            <a:off x="1219200" y="11988800"/>
            <a:ext cx="21945602" cy="605791"/>
          </a:xfrm>
          <a:prstGeom prst="rect">
            <a:avLst/>
          </a:prstGeom>
        </p:spPr>
        <p:txBody>
          <a:bodyPr/>
          <a:lstStyle>
            <a:lvl1pPr marL="0" indent="0" algn="ctr" defTabSz="825500">
              <a:lnSpc>
                <a:spcPct val="100000"/>
              </a:lnSpc>
              <a:spcBef>
                <a:spcPts val="0"/>
              </a:spcBef>
              <a:buSzTx/>
              <a:buNone/>
              <a:defRPr sz="3000" spc="-29">
                <a:solidFill>
                  <a:srgbClr val="FFFFFF"/>
                </a:solidFill>
                <a:latin typeface="Graphik Medium"/>
                <a:ea typeface="Graphik Medium"/>
                <a:cs typeface="Graphik Medium"/>
                <a:sym typeface="Graphik Medium"/>
              </a:defRPr>
            </a:lvl1pPr>
          </a:lstStyle>
          <a:p>
            <a:r>
              <a:t>Author and Date</a:t>
            </a:r>
          </a:p>
        </p:txBody>
      </p:sp>
      <p:sp>
        <p:nvSpPr>
          <p:cNvPr id="2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mp; Photo Alt">
    <p:spTree>
      <p:nvGrpSpPr>
        <p:cNvPr id="1" name=""/>
        <p:cNvGrpSpPr/>
        <p:nvPr/>
      </p:nvGrpSpPr>
      <p:grpSpPr>
        <a:xfrm>
          <a:off x="0" y="0"/>
          <a:ext cx="0" cy="0"/>
          <a:chOff x="0" y="0"/>
          <a:chExt cx="0" cy="0"/>
        </a:xfrm>
      </p:grpSpPr>
      <p:sp>
        <p:nvSpPr>
          <p:cNvPr id="32" name="Slide Title"/>
          <p:cNvSpPr txBox="1">
            <a:spLocks noGrp="1"/>
          </p:cNvSpPr>
          <p:nvPr>
            <p:ph type="title" hasCustomPrompt="1"/>
          </p:nvPr>
        </p:nvSpPr>
        <p:spPr>
          <a:xfrm>
            <a:off x="1215495" y="4585102"/>
            <a:ext cx="9757338" cy="2540001"/>
          </a:xfrm>
          <a:prstGeom prst="rect">
            <a:avLst/>
          </a:prstGeom>
        </p:spPr>
        <p:txBody>
          <a:bodyPr anchor="b"/>
          <a:lstStyle/>
          <a:p>
            <a:r>
              <a:t>Slide Title</a:t>
            </a:r>
          </a:p>
        </p:txBody>
      </p:sp>
      <p:sp>
        <p:nvSpPr>
          <p:cNvPr id="33" name="Sea against sky at sunset"/>
          <p:cNvSpPr>
            <a:spLocks noGrp="1"/>
          </p:cNvSpPr>
          <p:nvPr>
            <p:ph type="pic" idx="21"/>
          </p:nvPr>
        </p:nvSpPr>
        <p:spPr>
          <a:xfrm>
            <a:off x="9283700" y="1270000"/>
            <a:ext cx="16751300" cy="11176000"/>
          </a:xfrm>
          <a:prstGeom prst="rect">
            <a:avLst/>
          </a:prstGeom>
        </p:spPr>
        <p:txBody>
          <a:bodyPr lIns="91439" tIns="45719" rIns="91439" bIns="45719">
            <a:noAutofit/>
          </a:bodyPr>
          <a:lstStyle/>
          <a:p>
            <a:endParaRPr/>
          </a:p>
        </p:txBody>
      </p:sp>
      <p:sp>
        <p:nvSpPr>
          <p:cNvPr id="34" name="Body Level One…"/>
          <p:cNvSpPr txBox="1">
            <a:spLocks noGrp="1"/>
          </p:cNvSpPr>
          <p:nvPr>
            <p:ph type="body" sz="quarter" idx="1" hasCustomPrompt="1"/>
          </p:nvPr>
        </p:nvSpPr>
        <p:spPr>
          <a:xfrm>
            <a:off x="1219200" y="7016750"/>
            <a:ext cx="9753600" cy="5416550"/>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vl2pPr marL="0" indent="457200" algn="ctr" defTabSz="825500">
              <a:lnSpc>
                <a:spcPct val="100000"/>
              </a:lnSpc>
              <a:spcBef>
                <a:spcPts val="0"/>
              </a:spcBef>
              <a:buSzTx/>
              <a:buNone/>
              <a:defRPr spc="-44">
                <a:latin typeface="Graphik Semibold"/>
                <a:ea typeface="Graphik Semibold"/>
                <a:cs typeface="Graphik Semibold"/>
                <a:sym typeface="Graphik Semibold"/>
              </a:defRPr>
            </a:lvl2pPr>
            <a:lvl3pPr marL="0" indent="914400" algn="ctr" defTabSz="825500">
              <a:lnSpc>
                <a:spcPct val="100000"/>
              </a:lnSpc>
              <a:spcBef>
                <a:spcPts val="0"/>
              </a:spcBef>
              <a:buSzTx/>
              <a:buNone/>
              <a:defRPr spc="-44">
                <a:latin typeface="Graphik Semibold"/>
                <a:ea typeface="Graphik Semibold"/>
                <a:cs typeface="Graphik Semibold"/>
                <a:sym typeface="Graphik Semibold"/>
              </a:defRPr>
            </a:lvl3pPr>
            <a:lvl4pPr marL="0" indent="1371600" algn="ctr" defTabSz="825500">
              <a:lnSpc>
                <a:spcPct val="100000"/>
              </a:lnSpc>
              <a:spcBef>
                <a:spcPts val="0"/>
              </a:spcBef>
              <a:buSzTx/>
              <a:buNone/>
              <a:defRPr spc="-44">
                <a:latin typeface="Graphik Semibold"/>
                <a:ea typeface="Graphik Semibold"/>
                <a:cs typeface="Graphik Semibold"/>
                <a:sym typeface="Graphik Semibold"/>
              </a:defRPr>
            </a:lvl4pPr>
            <a:lvl5pPr marL="0" indent="1828800" algn="ctr" defTabSz="825500">
              <a:lnSpc>
                <a:spcPct val="100000"/>
              </a:lnSpc>
              <a:spcBef>
                <a:spcPts val="0"/>
              </a:spcBef>
              <a:buSzTx/>
              <a:buNone/>
              <a:defRPr spc="-44">
                <a:latin typeface="Graphik Semibold"/>
                <a:ea typeface="Graphik Semibold"/>
                <a:cs typeface="Graphik Semibold"/>
                <a:sym typeface="Graphik Semibold"/>
              </a:defRPr>
            </a:lvl5pPr>
          </a:lstStyle>
          <a:p>
            <a:r>
              <a:t>Slide Subtitle</a:t>
            </a:r>
          </a:p>
          <a:p>
            <a:pPr lvl="1"/>
            <a:endParaRPr/>
          </a:p>
          <a:p>
            <a:pPr lvl="2"/>
            <a:endParaRPr/>
          </a:p>
          <a:p>
            <a:pPr lvl="3"/>
            <a:endParaRPr/>
          </a:p>
          <a:p>
            <a:pPr lvl="4"/>
            <a:endParaRPr/>
          </a:p>
        </p:txBody>
      </p:sp>
      <p:sp>
        <p:nvSpPr>
          <p:cNvPr id="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42" name="Slide Title"/>
          <p:cNvSpPr txBox="1">
            <a:spLocks noGrp="1"/>
          </p:cNvSpPr>
          <p:nvPr>
            <p:ph type="title" hasCustomPrompt="1"/>
          </p:nvPr>
        </p:nvSpPr>
        <p:spPr>
          <a:prstGeom prst="rect">
            <a:avLst/>
          </a:prstGeom>
        </p:spPr>
        <p:txBody>
          <a:bodyPr/>
          <a:lstStyle/>
          <a:p>
            <a:r>
              <a:t>Slide Title</a:t>
            </a:r>
          </a:p>
        </p:txBody>
      </p:sp>
      <p:sp>
        <p:nvSpPr>
          <p:cNvPr id="43" name="Body Level One…"/>
          <p:cNvSpPr txBox="1">
            <a:spLocks noGrp="1"/>
          </p:cNvSpPr>
          <p:nvPr>
            <p:ph type="body" idx="1" hasCustomPrompt="1"/>
          </p:nvPr>
        </p:nvSpPr>
        <p:spPr>
          <a:prstGeom prst="rect">
            <a:avLst/>
          </a:prstGeom>
        </p:spPr>
        <p:txBody>
          <a:bodyPr/>
          <a:lstStyle/>
          <a:p>
            <a:r>
              <a:t>Slide bullet text</a:t>
            </a:r>
          </a:p>
          <a:p>
            <a:pPr lvl="1"/>
            <a:endParaRPr/>
          </a:p>
          <a:p>
            <a:pPr lvl="2"/>
            <a:endParaRPr/>
          </a:p>
          <a:p>
            <a:pPr lvl="3"/>
            <a:endParaRPr/>
          </a:p>
          <a:p>
            <a:pPr lvl="4"/>
            <a:endParaRPr/>
          </a:p>
        </p:txBody>
      </p:sp>
      <p:sp>
        <p:nvSpPr>
          <p:cNvPr id="44" name="Slide Subtitle"/>
          <p:cNvSpPr txBox="1">
            <a:spLocks noGrp="1"/>
          </p:cNvSpPr>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Slide Subtitle</a:t>
            </a:r>
          </a:p>
        </p:txBody>
      </p:sp>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52" name="Body Level One…"/>
          <p:cNvSpPr txBox="1">
            <a:spLocks noGrp="1"/>
          </p:cNvSpPr>
          <p:nvPr>
            <p:ph type="body" idx="1" hasCustomPrompt="1"/>
          </p:nvPr>
        </p:nvSpPr>
        <p:spPr>
          <a:xfrm>
            <a:off x="1219200" y="4013200"/>
            <a:ext cx="21945600" cy="8487148"/>
          </a:xfrm>
          <a:prstGeom prst="rect">
            <a:avLst/>
          </a:prstGeom>
        </p:spPr>
        <p:txBody>
          <a:bodyPr numCol="2" spcCol="2558384"/>
          <a:lstStyle/>
          <a:p>
            <a:r>
              <a:t>Slide bullet text</a:t>
            </a:r>
          </a:p>
          <a:p>
            <a:pPr lvl="1"/>
            <a:endParaRPr/>
          </a:p>
          <a:p>
            <a:pPr lvl="2"/>
            <a:endParaRPr/>
          </a:p>
          <a:p>
            <a:pPr lvl="3"/>
            <a:endParaRPr/>
          </a:p>
          <a:p>
            <a:pPr lvl="4"/>
            <a:endParaRPr/>
          </a:p>
        </p:txBody>
      </p:sp>
      <p:sp>
        <p:nvSpPr>
          <p:cNvPr id="53"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0" name="Slide Title"/>
          <p:cNvSpPr txBox="1">
            <a:spLocks noGrp="1"/>
          </p:cNvSpPr>
          <p:nvPr>
            <p:ph type="title" hasCustomPrompt="1"/>
          </p:nvPr>
        </p:nvSpPr>
        <p:spPr>
          <a:xfrm>
            <a:off x="1219200" y="774700"/>
            <a:ext cx="9753600" cy="1600200"/>
          </a:xfrm>
          <a:prstGeom prst="rect">
            <a:avLst/>
          </a:prstGeom>
        </p:spPr>
        <p:txBody>
          <a:bodyPr/>
          <a:lstStyle/>
          <a:p>
            <a:r>
              <a:t>Slide Title</a:t>
            </a:r>
          </a:p>
        </p:txBody>
      </p:sp>
      <p:sp>
        <p:nvSpPr>
          <p:cNvPr id="61" name="Sea against sky at sunset"/>
          <p:cNvSpPr>
            <a:spLocks noGrp="1"/>
          </p:cNvSpPr>
          <p:nvPr>
            <p:ph type="pic" idx="21"/>
          </p:nvPr>
        </p:nvSpPr>
        <p:spPr>
          <a:xfrm>
            <a:off x="12192644" y="718588"/>
            <a:ext cx="10972801" cy="12329624"/>
          </a:xfrm>
          <a:prstGeom prst="rect">
            <a:avLst/>
          </a:prstGeom>
        </p:spPr>
        <p:txBody>
          <a:bodyPr lIns="91439" tIns="45719" rIns="91439" bIns="45719">
            <a:noAutofit/>
          </a:bodyPr>
          <a:lstStyle/>
          <a:p>
            <a:endParaRPr/>
          </a:p>
        </p:txBody>
      </p:sp>
      <p:sp>
        <p:nvSpPr>
          <p:cNvPr id="62" name="Slide Subtitle"/>
          <p:cNvSpPr txBox="1">
            <a:spLocks noGrp="1"/>
          </p:cNvSpPr>
          <p:nvPr>
            <p:ph type="body" sz="quarter" idx="22"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Slide Subtitle</a:t>
            </a:r>
          </a:p>
        </p:txBody>
      </p:sp>
      <p:sp>
        <p:nvSpPr>
          <p:cNvPr id="63" name="Body Level One…"/>
          <p:cNvSpPr txBox="1">
            <a:spLocks noGrp="1"/>
          </p:cNvSpPr>
          <p:nvPr>
            <p:ph type="body" sz="half" idx="1" hasCustomPrompt="1"/>
          </p:nvPr>
        </p:nvSpPr>
        <p:spPr>
          <a:xfrm>
            <a:off x="1219200" y="4023221"/>
            <a:ext cx="9757569" cy="8384679"/>
          </a:xfrm>
          <a:prstGeom prst="rect">
            <a:avLst/>
          </a:prstGeom>
        </p:spPr>
        <p:txBody>
          <a:bodyPr/>
          <a:lstStyle/>
          <a:p>
            <a:r>
              <a:t>Slide bullet text</a:t>
            </a:r>
          </a:p>
          <a:p>
            <a:pPr lvl="1"/>
            <a:endParaRPr/>
          </a:p>
          <a:p>
            <a:pPr lvl="2"/>
            <a:endParaRPr/>
          </a:p>
          <a:p>
            <a:pPr lvl="3"/>
            <a:endParaRPr/>
          </a:p>
          <a:p>
            <a:pPr lvl="4"/>
            <a:endParaRPr/>
          </a:p>
        </p:txBody>
      </p:sp>
      <p:sp>
        <p:nvSpPr>
          <p:cNvPr id="64" name="Slide Number"/>
          <p:cNvSpPr txBox="1">
            <a:spLocks noGrp="1"/>
          </p:cNvSpPr>
          <p:nvPr>
            <p:ph type="sldNum" sz="quarter" idx="2"/>
          </p:nvPr>
        </p:nvSpPr>
        <p:spPr>
          <a:xfrm>
            <a:off x="1200403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Live Video Small">
    <p:spTree>
      <p:nvGrpSpPr>
        <p:cNvPr id="1" name=""/>
        <p:cNvGrpSpPr/>
        <p:nvPr/>
      </p:nvGrpSpPr>
      <p:grpSpPr>
        <a:xfrm>
          <a:off x="0" y="0"/>
          <a:ext cx="0" cy="0"/>
          <a:chOff x="0" y="0"/>
          <a:chExt cx="0" cy="0"/>
        </a:xfrm>
      </p:grpSpPr>
      <p:sp>
        <p:nvSpPr>
          <p:cNvPr id="71" name="Slide Title"/>
          <p:cNvSpPr txBox="1">
            <a:spLocks noGrp="1"/>
          </p:cNvSpPr>
          <p:nvPr>
            <p:ph type="title" hasCustomPrompt="1"/>
          </p:nvPr>
        </p:nvSpPr>
        <p:spPr>
          <a:xfrm>
            <a:off x="1219200" y="774700"/>
            <a:ext cx="9753600" cy="1600200"/>
          </a:xfrm>
          <a:prstGeom prst="rect">
            <a:avLst/>
          </a:prstGeom>
        </p:spPr>
        <p:txBody>
          <a:bodyPr/>
          <a:lstStyle/>
          <a:p>
            <a:r>
              <a:t>Slide Title</a:t>
            </a:r>
          </a:p>
        </p:txBody>
      </p:sp>
      <p:sp>
        <p:nvSpPr>
          <p:cNvPr id="72" name="Slide Subtitle"/>
          <p:cNvSpPr txBox="1">
            <a:spLocks noGrp="1"/>
          </p:cNvSpPr>
          <p:nvPr>
            <p:ph type="body" sz="quarter" idx="2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Slide Subtitle</a:t>
            </a:r>
          </a:p>
        </p:txBody>
      </p:sp>
      <p:sp>
        <p:nvSpPr>
          <p:cNvPr id="73" name="Body Level One…"/>
          <p:cNvSpPr txBox="1">
            <a:spLocks noGrp="1"/>
          </p:cNvSpPr>
          <p:nvPr>
            <p:ph type="body" sz="half" idx="1" hasCustomPrompt="1"/>
          </p:nvPr>
        </p:nvSpPr>
        <p:spPr>
          <a:xfrm>
            <a:off x="1219200" y="4023221"/>
            <a:ext cx="9757569" cy="8384679"/>
          </a:xfrm>
          <a:prstGeom prst="rect">
            <a:avLst/>
          </a:prstGeom>
        </p:spPr>
        <p:txBody>
          <a:bodyPr/>
          <a:lstStyle/>
          <a:p>
            <a:r>
              <a:t>Slide bullet text</a:t>
            </a:r>
          </a:p>
          <a:p>
            <a:pPr lvl="1"/>
            <a:endParaRPr/>
          </a:p>
          <a:p>
            <a:pPr lvl="2"/>
            <a:endParaRPr/>
          </a:p>
          <a:p>
            <a:pPr lvl="3"/>
            <a:endParaRPr/>
          </a:p>
          <a:p>
            <a:pPr lvl="4"/>
            <a:endParaRPr/>
          </a:p>
        </p:txBody>
      </p:sp>
      <p:sp>
        <p:nvSpPr>
          <p:cNvPr id="74" name="Slide Number"/>
          <p:cNvSpPr txBox="1">
            <a:spLocks noGrp="1"/>
          </p:cNvSpPr>
          <p:nvPr>
            <p:ph type="sldNum" sz="quarter" idx="2"/>
          </p:nvPr>
        </p:nvSpPr>
        <p:spPr>
          <a:xfrm>
            <a:off x="1200403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Bullets &amp; Live Video Large">
    <p:spTree>
      <p:nvGrpSpPr>
        <p:cNvPr id="1" name=""/>
        <p:cNvGrpSpPr/>
        <p:nvPr/>
      </p:nvGrpSpPr>
      <p:grpSpPr>
        <a:xfrm>
          <a:off x="0" y="0"/>
          <a:ext cx="0" cy="0"/>
          <a:chOff x="0" y="0"/>
          <a:chExt cx="0" cy="0"/>
        </a:xfrm>
      </p:grpSpPr>
      <p:sp>
        <p:nvSpPr>
          <p:cNvPr id="81" name="Slide Title"/>
          <p:cNvSpPr txBox="1">
            <a:spLocks noGrp="1"/>
          </p:cNvSpPr>
          <p:nvPr>
            <p:ph type="title" hasCustomPrompt="1"/>
          </p:nvPr>
        </p:nvSpPr>
        <p:spPr>
          <a:xfrm>
            <a:off x="1219200" y="774700"/>
            <a:ext cx="9753600" cy="1600200"/>
          </a:xfrm>
          <a:prstGeom prst="rect">
            <a:avLst/>
          </a:prstGeom>
        </p:spPr>
        <p:txBody>
          <a:bodyPr/>
          <a:lstStyle/>
          <a:p>
            <a:r>
              <a:t>Slide Title</a:t>
            </a:r>
          </a:p>
        </p:txBody>
      </p:sp>
      <p:sp>
        <p:nvSpPr>
          <p:cNvPr id="82" name="Slide Subtitle"/>
          <p:cNvSpPr txBox="1">
            <a:spLocks noGrp="1"/>
          </p:cNvSpPr>
          <p:nvPr>
            <p:ph type="body" sz="quarter" idx="21" hasCustomPrompt="1"/>
          </p:nvPr>
        </p:nvSpPr>
        <p:spPr>
          <a:xfrm>
            <a:off x="1219200" y="2387600"/>
            <a:ext cx="9757569" cy="832612"/>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Slide Subtitle</a:t>
            </a:r>
          </a:p>
        </p:txBody>
      </p:sp>
      <p:sp>
        <p:nvSpPr>
          <p:cNvPr id="83" name="Body Level One…"/>
          <p:cNvSpPr txBox="1">
            <a:spLocks noGrp="1"/>
          </p:cNvSpPr>
          <p:nvPr>
            <p:ph type="body" sz="half" idx="1" hasCustomPrompt="1"/>
          </p:nvPr>
        </p:nvSpPr>
        <p:spPr>
          <a:xfrm>
            <a:off x="1219200" y="4023221"/>
            <a:ext cx="9757569" cy="8384679"/>
          </a:xfrm>
          <a:prstGeom prst="rect">
            <a:avLst/>
          </a:prstGeom>
        </p:spPr>
        <p:txBody>
          <a:bodyPr/>
          <a:lstStyle/>
          <a:p>
            <a:r>
              <a:t>Slide bullet text</a:t>
            </a:r>
          </a:p>
          <a:p>
            <a:pPr lvl="1"/>
            <a:endParaRPr/>
          </a:p>
          <a:p>
            <a:pPr lvl="2"/>
            <a:endParaRPr/>
          </a:p>
          <a:p>
            <a:pPr lvl="3"/>
            <a:endParaRPr/>
          </a:p>
          <a:p>
            <a:pPr lvl="4"/>
            <a:endParaRPr/>
          </a:p>
        </p:txBody>
      </p:sp>
      <p:sp>
        <p:nvSpPr>
          <p:cNvPr id="84" name="Slide Number"/>
          <p:cNvSpPr txBox="1">
            <a:spLocks noGrp="1"/>
          </p:cNvSpPr>
          <p:nvPr>
            <p:ph type="sldNum" sz="quarter" idx="2"/>
          </p:nvPr>
        </p:nvSpPr>
        <p:spPr>
          <a:xfrm>
            <a:off x="1200403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Section">
    <p:spTree>
      <p:nvGrpSpPr>
        <p:cNvPr id="1" name=""/>
        <p:cNvGrpSpPr/>
        <p:nvPr/>
      </p:nvGrpSpPr>
      <p:grpSpPr>
        <a:xfrm>
          <a:off x="0" y="0"/>
          <a:ext cx="0" cy="0"/>
          <a:chOff x="0" y="0"/>
          <a:chExt cx="0" cy="0"/>
        </a:xfrm>
      </p:grpSpPr>
      <p:sp>
        <p:nvSpPr>
          <p:cNvPr id="91" name="Section Title"/>
          <p:cNvSpPr txBox="1">
            <a:spLocks noGrp="1"/>
          </p:cNvSpPr>
          <p:nvPr>
            <p:ph type="title" hasCustomPrompt="1"/>
          </p:nvPr>
        </p:nvSpPr>
        <p:spPr>
          <a:xfrm>
            <a:off x="1219200" y="3242270"/>
            <a:ext cx="21945600" cy="6604001"/>
          </a:xfrm>
          <a:prstGeom prst="rect">
            <a:avLst/>
          </a:prstGeom>
        </p:spPr>
        <p:txBody>
          <a:bodyPr anchor="ctr"/>
          <a:lstStyle>
            <a:lvl1pPr>
              <a:defRPr sz="12800" spc="0"/>
            </a:lvl1pPr>
          </a:lstStyle>
          <a:p>
            <a:r>
              <a:t>Section Title</a:t>
            </a:r>
          </a:p>
        </p:txBody>
      </p:sp>
      <p:sp>
        <p:nvSpPr>
          <p:cNvPr id="92"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99" name="Slide Title"/>
          <p:cNvSpPr txBox="1">
            <a:spLocks noGrp="1"/>
          </p:cNvSpPr>
          <p:nvPr>
            <p:ph type="title" hasCustomPrompt="1"/>
          </p:nvPr>
        </p:nvSpPr>
        <p:spPr>
          <a:prstGeom prst="rect">
            <a:avLst/>
          </a:prstGeom>
        </p:spPr>
        <p:txBody>
          <a:bodyPr/>
          <a:lstStyle/>
          <a:p>
            <a:r>
              <a:t>Slide Title</a:t>
            </a:r>
          </a:p>
        </p:txBody>
      </p:sp>
      <p:sp>
        <p:nvSpPr>
          <p:cNvPr id="100" name="Slide Subtitle"/>
          <p:cNvSpPr txBox="1">
            <a:spLocks noGrp="1"/>
          </p:cNvSpPr>
          <p:nvPr>
            <p:ph type="body" sz="quarter" idx="21" hasCustomPrompt="1"/>
          </p:nvPr>
        </p:nvSpPr>
        <p:spPr>
          <a:xfrm>
            <a:off x="1219200" y="2384648"/>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Slide Subtitle</a:t>
            </a:r>
          </a:p>
        </p:txBody>
      </p:sp>
      <p:sp>
        <p:nvSpPr>
          <p:cNvPr id="101"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Agenda">
    <p:spTree>
      <p:nvGrpSpPr>
        <p:cNvPr id="1" name=""/>
        <p:cNvGrpSpPr/>
        <p:nvPr/>
      </p:nvGrpSpPr>
      <p:grpSpPr>
        <a:xfrm>
          <a:off x="0" y="0"/>
          <a:ext cx="0" cy="0"/>
          <a:chOff x="0" y="0"/>
          <a:chExt cx="0" cy="0"/>
        </a:xfrm>
      </p:grpSpPr>
      <p:sp>
        <p:nvSpPr>
          <p:cNvPr id="108" name="Agenda Title"/>
          <p:cNvSpPr txBox="1">
            <a:spLocks noGrp="1"/>
          </p:cNvSpPr>
          <p:nvPr>
            <p:ph type="title" hasCustomPrompt="1"/>
          </p:nvPr>
        </p:nvSpPr>
        <p:spPr>
          <a:prstGeom prst="rect">
            <a:avLst/>
          </a:prstGeom>
        </p:spPr>
        <p:txBody>
          <a:bodyPr/>
          <a:lstStyle/>
          <a:p>
            <a:r>
              <a:t>Agenda Title</a:t>
            </a:r>
          </a:p>
        </p:txBody>
      </p:sp>
      <p:sp>
        <p:nvSpPr>
          <p:cNvPr id="109" name="Body Level One…"/>
          <p:cNvSpPr txBox="1">
            <a:spLocks noGrp="1"/>
          </p:cNvSpPr>
          <p:nvPr>
            <p:ph type="body" idx="1" hasCustomPrompt="1"/>
          </p:nvPr>
        </p:nvSpPr>
        <p:spPr>
          <a:xfrm>
            <a:off x="1219200" y="4013200"/>
            <a:ext cx="21945600" cy="8385548"/>
          </a:xfrm>
          <a:prstGeom prst="rect">
            <a:avLst/>
          </a:prstGeom>
        </p:spPr>
        <p:txBody>
          <a:bodyPr/>
          <a:lstStyle>
            <a:lvl1pPr marL="0" indent="0" defTabSz="825500">
              <a:lnSpc>
                <a:spcPct val="100000"/>
              </a:lnSpc>
              <a:buSzTx/>
              <a:buNone/>
              <a:defRPr sz="6800" spc="-136">
                <a:latin typeface="Canela Deck Regular"/>
                <a:ea typeface="Canela Deck Regular"/>
                <a:cs typeface="Canela Deck Regular"/>
                <a:sym typeface="Canela Deck Regular"/>
              </a:defRPr>
            </a:lvl1pPr>
            <a:lvl2pPr marL="0" indent="457200" defTabSz="825500">
              <a:lnSpc>
                <a:spcPct val="100000"/>
              </a:lnSpc>
              <a:buSzTx/>
              <a:buNone/>
              <a:defRPr sz="6800" spc="-136">
                <a:latin typeface="Canela Deck Regular"/>
                <a:ea typeface="Canela Deck Regular"/>
                <a:cs typeface="Canela Deck Regular"/>
                <a:sym typeface="Canela Deck Regular"/>
              </a:defRPr>
            </a:lvl2pPr>
            <a:lvl3pPr marL="0" indent="914400" defTabSz="825500">
              <a:lnSpc>
                <a:spcPct val="100000"/>
              </a:lnSpc>
              <a:buSzTx/>
              <a:buNone/>
              <a:defRPr sz="6800" spc="-136">
                <a:latin typeface="Canela Deck Regular"/>
                <a:ea typeface="Canela Deck Regular"/>
                <a:cs typeface="Canela Deck Regular"/>
                <a:sym typeface="Canela Deck Regular"/>
              </a:defRPr>
            </a:lvl3pPr>
            <a:lvl4pPr marL="0" indent="1371600" defTabSz="825500">
              <a:lnSpc>
                <a:spcPct val="100000"/>
              </a:lnSpc>
              <a:buSzTx/>
              <a:buNone/>
              <a:defRPr sz="6800" spc="-136">
                <a:latin typeface="Canela Deck Regular"/>
                <a:ea typeface="Canela Deck Regular"/>
                <a:cs typeface="Canela Deck Regular"/>
                <a:sym typeface="Canela Deck Regular"/>
              </a:defRPr>
            </a:lvl4pPr>
            <a:lvl5pPr marL="0" indent="1828800" defTabSz="825500">
              <a:lnSpc>
                <a:spcPct val="100000"/>
              </a:lnSpc>
              <a:buSzTx/>
              <a:buNone/>
              <a:defRPr sz="6800" spc="-136">
                <a:latin typeface="Canela Deck Regular"/>
                <a:ea typeface="Canela Deck Regular"/>
                <a:cs typeface="Canela Deck Regular"/>
                <a:sym typeface="Canela Deck Regular"/>
              </a:defRPr>
            </a:lvl5pPr>
          </a:lstStyle>
          <a:p>
            <a:r>
              <a:t>Agenda Topics</a:t>
            </a:r>
          </a:p>
          <a:p>
            <a:pPr lvl="1"/>
            <a:endParaRPr/>
          </a:p>
          <a:p>
            <a:pPr lvl="2"/>
            <a:endParaRPr/>
          </a:p>
          <a:p>
            <a:pPr lvl="3"/>
            <a:endParaRPr/>
          </a:p>
          <a:p>
            <a:pPr lvl="4"/>
            <a:endParaRPr/>
          </a:p>
        </p:txBody>
      </p:sp>
      <p:sp>
        <p:nvSpPr>
          <p:cNvPr id="110" name="Agenda Subtitle"/>
          <p:cNvSpPr txBox="1">
            <a:spLocks noGrp="1"/>
          </p:cNvSpPr>
          <p:nvPr>
            <p:ph type="body" sz="quarter" idx="21" hasCustomPrompt="1"/>
          </p:nvPr>
        </p:nvSpPr>
        <p:spPr>
          <a:xfrm>
            <a:off x="1219200" y="2387115"/>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Agenda Subtitle</a:t>
            </a:r>
          </a:p>
        </p:txBody>
      </p:sp>
      <p:sp>
        <p:nvSpPr>
          <p:cNvPr id="111"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118" name="Body Level One…"/>
          <p:cNvSpPr txBox="1">
            <a:spLocks noGrp="1"/>
          </p:cNvSpPr>
          <p:nvPr>
            <p:ph type="body" idx="1" hasCustomPrompt="1"/>
          </p:nvPr>
        </p:nvSpPr>
        <p:spPr>
          <a:xfrm>
            <a:off x="1219200" y="3251200"/>
            <a:ext cx="21945600" cy="6604000"/>
          </a:xfrm>
          <a:prstGeom prst="rect">
            <a:avLst/>
          </a:prstGeom>
        </p:spPr>
        <p:txBody>
          <a:bodyPr anchor="ctr"/>
          <a:lstStyle>
            <a:lvl1pPr marL="0" indent="0" algn="ctr" defTabSz="2438400">
              <a:lnSpc>
                <a:spcPct val="80000"/>
              </a:lnSpc>
              <a:spcBef>
                <a:spcPts val="0"/>
              </a:spcBef>
              <a:buSzTx/>
              <a:buNone/>
              <a:defRPr sz="12800">
                <a:latin typeface="Canela Regular"/>
                <a:ea typeface="Canela Regular"/>
                <a:cs typeface="Canela Regular"/>
                <a:sym typeface="Canela Regular"/>
              </a:defRPr>
            </a:lvl1pPr>
            <a:lvl2pPr marL="0" indent="457200" algn="ctr" defTabSz="2438400">
              <a:lnSpc>
                <a:spcPct val="80000"/>
              </a:lnSpc>
              <a:spcBef>
                <a:spcPts val="0"/>
              </a:spcBef>
              <a:buSzTx/>
              <a:buNone/>
              <a:defRPr sz="12800">
                <a:latin typeface="Canela Regular"/>
                <a:ea typeface="Canela Regular"/>
                <a:cs typeface="Canela Regular"/>
                <a:sym typeface="Canela Regular"/>
              </a:defRPr>
            </a:lvl2pPr>
            <a:lvl3pPr marL="0" indent="914400" algn="ctr" defTabSz="2438400">
              <a:lnSpc>
                <a:spcPct val="80000"/>
              </a:lnSpc>
              <a:spcBef>
                <a:spcPts val="0"/>
              </a:spcBef>
              <a:buSzTx/>
              <a:buNone/>
              <a:defRPr sz="12800">
                <a:latin typeface="Canela Regular"/>
                <a:ea typeface="Canela Regular"/>
                <a:cs typeface="Canela Regular"/>
                <a:sym typeface="Canela Regular"/>
              </a:defRPr>
            </a:lvl3pPr>
            <a:lvl4pPr marL="0" indent="1371600" algn="ctr" defTabSz="2438400">
              <a:lnSpc>
                <a:spcPct val="80000"/>
              </a:lnSpc>
              <a:spcBef>
                <a:spcPts val="0"/>
              </a:spcBef>
              <a:buSzTx/>
              <a:buNone/>
              <a:defRPr sz="12800">
                <a:latin typeface="Canela Regular"/>
                <a:ea typeface="Canela Regular"/>
                <a:cs typeface="Canela Regular"/>
                <a:sym typeface="Canela Regular"/>
              </a:defRPr>
            </a:lvl4pPr>
            <a:lvl5pPr marL="0" indent="1828800" algn="ctr" defTabSz="2438400">
              <a:lnSpc>
                <a:spcPct val="80000"/>
              </a:lnSpc>
              <a:spcBef>
                <a:spcPts val="0"/>
              </a:spcBef>
              <a:buSzTx/>
              <a:buNone/>
              <a:defRPr sz="12800">
                <a:latin typeface="Canela Regular"/>
                <a:ea typeface="Canela Regular"/>
                <a:cs typeface="Canela Regular"/>
                <a:sym typeface="Canela Regular"/>
              </a:defRPr>
            </a:lvl5pPr>
          </a:lstStyle>
          <a:p>
            <a:r>
              <a:t>Statement</a:t>
            </a:r>
          </a:p>
          <a:p>
            <a:pPr lvl="1"/>
            <a:endParaRPr/>
          </a:p>
          <a:p>
            <a:pPr lvl="2"/>
            <a:endParaRPr/>
          </a:p>
          <a:p>
            <a:pPr lvl="3"/>
            <a:endParaRPr/>
          </a:p>
          <a:p>
            <a:pPr lvl="4"/>
            <a:endParaRPr/>
          </a:p>
        </p:txBody>
      </p:sp>
      <p:sp>
        <p:nvSpPr>
          <p:cNvPr id="1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26" name="Fact information"/>
          <p:cNvSpPr txBox="1">
            <a:spLocks noGrp="1"/>
          </p:cNvSpPr>
          <p:nvPr>
            <p:ph type="body" sz="quarter" idx="21" hasCustomPrompt="1"/>
          </p:nvPr>
        </p:nvSpPr>
        <p:spPr>
          <a:xfrm>
            <a:off x="1219200" y="8462239"/>
            <a:ext cx="21945602" cy="832613"/>
          </a:xfrm>
          <a:prstGeom prst="rect">
            <a:avLst/>
          </a:prstGeom>
        </p:spPr>
        <p:txBody>
          <a:bodyP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Fact information</a:t>
            </a:r>
          </a:p>
        </p:txBody>
      </p:sp>
      <p:sp>
        <p:nvSpPr>
          <p:cNvPr id="127" name="Body Level One…"/>
          <p:cNvSpPr txBox="1">
            <a:spLocks noGrp="1"/>
          </p:cNvSpPr>
          <p:nvPr>
            <p:ph type="body" sz="half" idx="1" hasCustomPrompt="1"/>
          </p:nvPr>
        </p:nvSpPr>
        <p:spPr>
          <a:xfrm>
            <a:off x="1219200" y="4214484"/>
            <a:ext cx="21945600" cy="4269708"/>
          </a:xfrm>
          <a:prstGeom prst="rect">
            <a:avLst/>
          </a:prstGeom>
        </p:spPr>
        <p:txBody>
          <a:bodyPr anchor="b"/>
          <a:lstStyle>
            <a:lvl1pPr marL="0" indent="0" algn="ctr" defTabSz="2438400">
              <a:lnSpc>
                <a:spcPct val="80000"/>
              </a:lnSpc>
              <a:spcBef>
                <a:spcPts val="0"/>
              </a:spcBef>
              <a:buSzTx/>
              <a:buNone/>
              <a:defRPr sz="22400">
                <a:latin typeface="+mn-lt"/>
                <a:ea typeface="+mn-ea"/>
                <a:cs typeface="+mn-cs"/>
                <a:sym typeface="Canela Bold"/>
              </a:defRPr>
            </a:lvl1pPr>
            <a:lvl2pPr marL="0" indent="457200" algn="ctr" defTabSz="2438400">
              <a:lnSpc>
                <a:spcPct val="80000"/>
              </a:lnSpc>
              <a:spcBef>
                <a:spcPts val="0"/>
              </a:spcBef>
              <a:buSzTx/>
              <a:buNone/>
              <a:defRPr sz="22400">
                <a:latin typeface="+mn-lt"/>
                <a:ea typeface="+mn-ea"/>
                <a:cs typeface="+mn-cs"/>
                <a:sym typeface="Canela Bold"/>
              </a:defRPr>
            </a:lvl2pPr>
            <a:lvl3pPr marL="0" indent="914400" algn="ctr" defTabSz="2438400">
              <a:lnSpc>
                <a:spcPct val="80000"/>
              </a:lnSpc>
              <a:spcBef>
                <a:spcPts val="0"/>
              </a:spcBef>
              <a:buSzTx/>
              <a:buNone/>
              <a:defRPr sz="22400">
                <a:latin typeface="+mn-lt"/>
                <a:ea typeface="+mn-ea"/>
                <a:cs typeface="+mn-cs"/>
                <a:sym typeface="Canela Bold"/>
              </a:defRPr>
            </a:lvl3pPr>
            <a:lvl4pPr marL="0" indent="1371600" algn="ctr" defTabSz="2438400">
              <a:lnSpc>
                <a:spcPct val="80000"/>
              </a:lnSpc>
              <a:spcBef>
                <a:spcPts val="0"/>
              </a:spcBef>
              <a:buSzTx/>
              <a:buNone/>
              <a:defRPr sz="22400">
                <a:latin typeface="+mn-lt"/>
                <a:ea typeface="+mn-ea"/>
                <a:cs typeface="+mn-cs"/>
                <a:sym typeface="Canela Bold"/>
              </a:defRPr>
            </a:lvl4pPr>
            <a:lvl5pPr marL="0" indent="1828800" algn="ctr" defTabSz="2438400">
              <a:lnSpc>
                <a:spcPct val="80000"/>
              </a:lnSpc>
              <a:spcBef>
                <a:spcPts val="0"/>
              </a:spcBef>
              <a:buSzTx/>
              <a:buNone/>
              <a:defRPr sz="22400">
                <a:latin typeface="+mn-lt"/>
                <a:ea typeface="+mn-ea"/>
                <a:cs typeface="+mn-cs"/>
                <a:sym typeface="Canela Bold"/>
              </a:defRPr>
            </a:lvl5pPr>
          </a:lstStyle>
          <a:p>
            <a:r>
              <a:t>100%</a:t>
            </a:r>
          </a:p>
          <a:p>
            <a:pPr lvl="1"/>
            <a:endParaRPr/>
          </a:p>
          <a:p>
            <a:pPr lvl="2"/>
            <a:endParaRPr/>
          </a:p>
          <a:p>
            <a:pPr lvl="3"/>
            <a:endParaRPr/>
          </a:p>
          <a:p>
            <a:pPr lvl="4"/>
            <a:endParaRPr/>
          </a:p>
        </p:txBody>
      </p:sp>
      <p:sp>
        <p:nvSpPr>
          <p:cNvPr id="12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35" name="Attribution"/>
          <p:cNvSpPr txBox="1">
            <a:spLocks noGrp="1"/>
          </p:cNvSpPr>
          <p:nvPr>
            <p:ph type="body" sz="quarter" idx="21" hasCustomPrompt="1"/>
          </p:nvPr>
        </p:nvSpPr>
        <p:spPr>
          <a:xfrm>
            <a:off x="1219200" y="11100053"/>
            <a:ext cx="21945602" cy="832613"/>
          </a:xfrm>
          <a:prstGeom prst="rect">
            <a:avLst/>
          </a:prstGeom>
        </p:spPr>
        <p:txBody>
          <a:bodyPr anchor="ctr"/>
          <a:lstStyle>
            <a:lvl1pPr marL="0" indent="0" algn="ctr" defTabSz="825500">
              <a:lnSpc>
                <a:spcPct val="100000"/>
              </a:lnSpc>
              <a:spcBef>
                <a:spcPts val="0"/>
              </a:spcBef>
              <a:buSzTx/>
              <a:buNone/>
              <a:defRPr spc="-44">
                <a:latin typeface="Graphik Semibold"/>
                <a:ea typeface="Graphik Semibold"/>
                <a:cs typeface="Graphik Semibold"/>
                <a:sym typeface="Graphik Semibold"/>
              </a:defRPr>
            </a:lvl1pPr>
          </a:lstStyle>
          <a:p>
            <a:r>
              <a:t>Attribution</a:t>
            </a:r>
          </a:p>
        </p:txBody>
      </p:sp>
      <p:sp>
        <p:nvSpPr>
          <p:cNvPr id="136" name="Body Level One…"/>
          <p:cNvSpPr txBox="1">
            <a:spLocks noGrp="1"/>
          </p:cNvSpPr>
          <p:nvPr>
            <p:ph type="body" sz="half" idx="1" hasCustomPrompt="1"/>
          </p:nvPr>
        </p:nvSpPr>
        <p:spPr>
          <a:xfrm>
            <a:off x="1219200" y="4178300"/>
            <a:ext cx="21945600" cy="4416425"/>
          </a:xfrm>
          <a:prstGeom prst="rect">
            <a:avLst/>
          </a:prstGeom>
        </p:spPr>
        <p:txBody>
          <a:bodyPr anchor="ctr"/>
          <a:lstStyle>
            <a:lvl1pPr marL="0" indent="0" algn="ctr" defTabSz="2438400">
              <a:lnSpc>
                <a:spcPct val="80000"/>
              </a:lnSpc>
              <a:spcBef>
                <a:spcPts val="0"/>
              </a:spcBef>
              <a:buSzTx/>
              <a:buNone/>
              <a:defRPr sz="8400">
                <a:latin typeface="+mn-lt"/>
                <a:ea typeface="+mn-ea"/>
                <a:cs typeface="+mn-cs"/>
                <a:sym typeface="Canela Bold"/>
              </a:defRPr>
            </a:lvl1pPr>
            <a:lvl2pPr marL="0" indent="457200" algn="ctr" defTabSz="2438400">
              <a:lnSpc>
                <a:spcPct val="80000"/>
              </a:lnSpc>
              <a:spcBef>
                <a:spcPts val="0"/>
              </a:spcBef>
              <a:buSzTx/>
              <a:buNone/>
              <a:defRPr sz="8400">
                <a:latin typeface="+mn-lt"/>
                <a:ea typeface="+mn-ea"/>
                <a:cs typeface="+mn-cs"/>
                <a:sym typeface="Canela Bold"/>
              </a:defRPr>
            </a:lvl2pPr>
            <a:lvl3pPr marL="0" indent="914400" algn="ctr" defTabSz="2438400">
              <a:lnSpc>
                <a:spcPct val="80000"/>
              </a:lnSpc>
              <a:spcBef>
                <a:spcPts val="0"/>
              </a:spcBef>
              <a:buSzTx/>
              <a:buNone/>
              <a:defRPr sz="8400">
                <a:latin typeface="+mn-lt"/>
                <a:ea typeface="+mn-ea"/>
                <a:cs typeface="+mn-cs"/>
                <a:sym typeface="Canela Bold"/>
              </a:defRPr>
            </a:lvl3pPr>
            <a:lvl4pPr marL="0" indent="1371600" algn="ctr" defTabSz="2438400">
              <a:lnSpc>
                <a:spcPct val="80000"/>
              </a:lnSpc>
              <a:spcBef>
                <a:spcPts val="0"/>
              </a:spcBef>
              <a:buSzTx/>
              <a:buNone/>
              <a:defRPr sz="8400">
                <a:latin typeface="+mn-lt"/>
                <a:ea typeface="+mn-ea"/>
                <a:cs typeface="+mn-cs"/>
                <a:sym typeface="Canela Bold"/>
              </a:defRPr>
            </a:lvl4pPr>
            <a:lvl5pPr marL="0" indent="1828800" algn="ctr" defTabSz="2438400">
              <a:lnSpc>
                <a:spcPct val="80000"/>
              </a:lnSpc>
              <a:spcBef>
                <a:spcPts val="0"/>
              </a:spcBef>
              <a:buSzTx/>
              <a:buNone/>
              <a:defRPr sz="8400">
                <a:latin typeface="+mn-lt"/>
                <a:ea typeface="+mn-ea"/>
                <a:cs typeface="+mn-cs"/>
                <a:sym typeface="Canela Bold"/>
              </a:defRPr>
            </a:lvl5pPr>
          </a:lstStyle>
          <a:p>
            <a:r>
              <a:t>“Notable Quote”</a:t>
            </a:r>
          </a:p>
          <a:p>
            <a:pPr lvl="1"/>
            <a:endParaRPr/>
          </a:p>
          <a:p>
            <a:pPr lvl="2"/>
            <a:endParaRPr/>
          </a:p>
          <a:p>
            <a:pPr lvl="3"/>
            <a:endParaRPr/>
          </a:p>
          <a:p>
            <a:pPr lvl="4"/>
            <a:endParaRPr/>
          </a:p>
        </p:txBody>
      </p:sp>
      <p:sp>
        <p:nvSpPr>
          <p:cNvPr id="137"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144" name="Sea against sky at sunset 2"/>
          <p:cNvSpPr>
            <a:spLocks noGrp="1"/>
          </p:cNvSpPr>
          <p:nvPr>
            <p:ph type="pic" sz="quarter" idx="21"/>
          </p:nvPr>
        </p:nvSpPr>
        <p:spPr>
          <a:xfrm>
            <a:off x="15744825" y="5581752"/>
            <a:ext cx="7365408" cy="8280401"/>
          </a:xfrm>
          <a:prstGeom prst="rect">
            <a:avLst/>
          </a:prstGeom>
        </p:spPr>
        <p:txBody>
          <a:bodyPr lIns="91439" tIns="45719" rIns="91439" bIns="45719">
            <a:noAutofit/>
          </a:bodyPr>
          <a:lstStyle/>
          <a:p>
            <a:endParaRPr/>
          </a:p>
        </p:txBody>
      </p:sp>
      <p:sp>
        <p:nvSpPr>
          <p:cNvPr id="145" name="Sea against sky at sunset 1"/>
          <p:cNvSpPr>
            <a:spLocks noGrp="1"/>
          </p:cNvSpPr>
          <p:nvPr>
            <p:ph type="pic" sz="quarter" idx="22"/>
          </p:nvPr>
        </p:nvSpPr>
        <p:spPr>
          <a:xfrm>
            <a:off x="15363825" y="1270000"/>
            <a:ext cx="8115300" cy="5409006"/>
          </a:xfrm>
          <a:prstGeom prst="rect">
            <a:avLst/>
          </a:prstGeom>
        </p:spPr>
        <p:txBody>
          <a:bodyPr lIns="91439" tIns="45719" rIns="91439" bIns="45719">
            <a:noAutofit/>
          </a:bodyPr>
          <a:lstStyle/>
          <a:p>
            <a:endParaRPr/>
          </a:p>
        </p:txBody>
      </p:sp>
      <p:sp>
        <p:nvSpPr>
          <p:cNvPr id="146" name="Beach and sea at sunset"/>
          <p:cNvSpPr>
            <a:spLocks noGrp="1"/>
          </p:cNvSpPr>
          <p:nvPr>
            <p:ph type="pic" idx="23"/>
          </p:nvPr>
        </p:nvSpPr>
        <p:spPr>
          <a:xfrm>
            <a:off x="-63500" y="1270000"/>
            <a:ext cx="16764000" cy="11176000"/>
          </a:xfrm>
          <a:prstGeom prst="rect">
            <a:avLst/>
          </a:prstGeom>
        </p:spPr>
        <p:txBody>
          <a:bodyPr lIns="91439" tIns="45719" rIns="91439" bIns="45719">
            <a:noAutofit/>
          </a:bodyPr>
          <a:lstStyle/>
          <a:p>
            <a:endParaRPr/>
          </a:p>
        </p:txBody>
      </p:sp>
      <p:sp>
        <p:nvSpPr>
          <p:cNvPr id="147"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54" name="beach and sea at sunset"/>
          <p:cNvSpPr>
            <a:spLocks noGrp="1"/>
          </p:cNvSpPr>
          <p:nvPr>
            <p:ph type="pic" idx="21"/>
          </p:nvPr>
        </p:nvSpPr>
        <p:spPr>
          <a:xfrm>
            <a:off x="1270000" y="-423334"/>
            <a:ext cx="21844000" cy="14562668"/>
          </a:xfrm>
          <a:prstGeom prst="rect">
            <a:avLst/>
          </a:prstGeom>
        </p:spPr>
        <p:txBody>
          <a:bodyPr lIns="91439" tIns="45719" rIns="91439" bIns="45719">
            <a:noAutofit/>
          </a:bodyPr>
          <a:lstStyle/>
          <a:p>
            <a:endParaRPr/>
          </a:p>
        </p:txBody>
      </p:sp>
      <p:sp>
        <p:nvSpPr>
          <p:cNvPr id="155"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62" name="Slide Number"/>
          <p:cNvSpPr txBox="1">
            <a:spLocks noGrp="1"/>
          </p:cNvSpPr>
          <p:nvPr>
            <p:ph type="sldNum" sz="quarter" idx="2"/>
          </p:nvPr>
        </p:nvSpPr>
        <p:spPr>
          <a:xfrm>
            <a:off x="12001499" y="12700000"/>
            <a:ext cx="388621" cy="429261"/>
          </a:xfrm>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p:cNvSpPr txBox="1">
            <a:spLocks noGrp="1"/>
          </p:cNvSpPr>
          <p:nvPr>
            <p:ph type="title" hasCustomPrompt="1"/>
          </p:nvPr>
        </p:nvSpPr>
        <p:spPr>
          <a:xfrm>
            <a:off x="1219200" y="774700"/>
            <a:ext cx="21945600" cy="172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Title</a:t>
            </a:r>
          </a:p>
        </p:txBody>
      </p:sp>
      <p:sp>
        <p:nvSpPr>
          <p:cNvPr id="3" name="Body Level One…"/>
          <p:cNvSpPr txBox="1">
            <a:spLocks noGrp="1"/>
          </p:cNvSpPr>
          <p:nvPr>
            <p:ph type="body" idx="1" hasCustomPrompt="1"/>
          </p:nvPr>
        </p:nvSpPr>
        <p:spPr>
          <a:xfrm>
            <a:off x="1219200" y="4013200"/>
            <a:ext cx="21948577" cy="8483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Slide bullet text</a:t>
            </a:r>
          </a:p>
          <a:p>
            <a:pPr lvl="1"/>
            <a:endParaRPr/>
          </a:p>
          <a:p>
            <a:pPr lvl="2"/>
            <a:endParaRPr/>
          </a:p>
          <a:p>
            <a:pPr lvl="3"/>
            <a:endParaRPr/>
          </a:p>
          <a:p>
            <a:pPr lvl="4"/>
            <a:endParaRPr/>
          </a:p>
        </p:txBody>
      </p:sp>
      <p:sp>
        <p:nvSpPr>
          <p:cNvPr id="4" name="Slide Number"/>
          <p:cNvSpPr txBox="1">
            <a:spLocks noGrp="1"/>
          </p:cNvSpPr>
          <p:nvPr>
            <p:ph type="sldNum" sz="quarter" idx="2"/>
          </p:nvPr>
        </p:nvSpPr>
        <p:spPr>
          <a:xfrm>
            <a:off x="11997689" y="12700000"/>
            <a:ext cx="388621" cy="42926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2000">
                <a:solidFill>
                  <a:srgbClr val="5E5E5E"/>
                </a:solidFill>
                <a:latin typeface="Graphik"/>
                <a:ea typeface="Graphik"/>
                <a:cs typeface="Graphik"/>
                <a:sym typeface="Graphik"/>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1pPr>
      <a:lvl2pPr marL="0" marR="0" indent="4572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2pPr>
      <a:lvl3pPr marL="0" marR="0" indent="9144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3pPr>
      <a:lvl4pPr marL="0" marR="0" indent="13716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4pPr>
      <a:lvl5pPr marL="0" marR="0" indent="18288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5pPr>
      <a:lvl6pPr marL="0" marR="0" indent="22860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6pPr>
      <a:lvl7pPr marL="0" marR="0" indent="27432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7pPr>
      <a:lvl8pPr marL="0" marR="0" indent="32004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8pPr>
      <a:lvl9pPr marL="0" marR="0" indent="3657600" algn="ctr" defTabSz="2438400" rtl="0" latinLnBrk="0">
        <a:lnSpc>
          <a:spcPct val="80000"/>
        </a:lnSpc>
        <a:spcBef>
          <a:spcPts val="0"/>
        </a:spcBef>
        <a:spcAft>
          <a:spcPts val="0"/>
        </a:spcAft>
        <a:buClrTx/>
        <a:buSzTx/>
        <a:buFontTx/>
        <a:buNone/>
        <a:tabLst/>
        <a:defRPr sz="8400" b="0" i="0" u="none" strike="noStrike" cap="none" spc="-84" baseline="0">
          <a:solidFill>
            <a:srgbClr val="000000"/>
          </a:solidFill>
          <a:uFillTx/>
          <a:latin typeface="+mn-lt"/>
          <a:ea typeface="+mn-ea"/>
          <a:cs typeface="+mn-cs"/>
          <a:sym typeface="Canela Bold"/>
        </a:defRPr>
      </a:lvl9pPr>
    </p:titleStyle>
    <p:bodyStyle>
      <a:lvl1pPr marL="5461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1pPr>
      <a:lvl2pPr marL="10922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2pPr>
      <a:lvl3pPr marL="16383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3pPr>
      <a:lvl4pPr marL="21844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4pPr>
      <a:lvl5pPr marL="27305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5pPr>
      <a:lvl6pPr marL="32766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6pPr>
      <a:lvl7pPr marL="38227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7pPr>
      <a:lvl8pPr marL="43688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8pPr>
      <a:lvl9pPr marL="4914900" marR="0" indent="-546100" algn="l" defTabSz="2438338" rtl="0" latinLnBrk="0">
        <a:lnSpc>
          <a:spcPct val="90000"/>
        </a:lnSpc>
        <a:spcBef>
          <a:spcPts val="2400"/>
        </a:spcBef>
        <a:spcAft>
          <a:spcPts val="0"/>
        </a:spcAft>
        <a:buClrTx/>
        <a:buSzPct val="150000"/>
        <a:buFontTx/>
        <a:buChar char="•"/>
        <a:tabLst/>
        <a:defRPr sz="4400" b="0" i="0" u="none" strike="noStrike" cap="none" spc="0" baseline="0">
          <a:solidFill>
            <a:srgbClr val="000000"/>
          </a:solidFill>
          <a:uFillTx/>
          <a:latin typeface="Canela Text Regular"/>
          <a:ea typeface="Canela Text Regular"/>
          <a:cs typeface="Canela Text Regular"/>
          <a:sym typeface="Canela Text Regular"/>
        </a:defRPr>
      </a:lvl9pPr>
    </p:bodyStyle>
    <p:otherStyle>
      <a:lvl1pPr marL="0" marR="0" indent="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1pPr>
      <a:lvl2pPr marL="0" marR="0" indent="4572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2pPr>
      <a:lvl3pPr marL="0" marR="0" indent="9144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3pPr>
      <a:lvl4pPr marL="0" marR="0" indent="13716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4pPr>
      <a:lvl5pPr marL="0" marR="0" indent="18288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5pPr>
      <a:lvl6pPr marL="0" marR="0" indent="22860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6pPr>
      <a:lvl7pPr marL="0" marR="0" indent="27432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7pPr>
      <a:lvl8pPr marL="0" marR="0" indent="32004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8pPr>
      <a:lvl9pPr marL="0" marR="0" indent="3657600" algn="ctr" defTabSz="584200" rtl="0" latinLnBrk="0">
        <a:lnSpc>
          <a:spcPct val="100000"/>
        </a:lnSpc>
        <a:spcBef>
          <a:spcPts val="0"/>
        </a:spcBef>
        <a:spcAft>
          <a:spcPts val="0"/>
        </a:spcAft>
        <a:buClrTx/>
        <a:buSzTx/>
        <a:buFontTx/>
        <a:buNone/>
        <a:tabLst/>
        <a:defRPr sz="2000" b="0" i="0" u="none" strike="noStrike" cap="none" spc="0" baseline="0">
          <a:solidFill>
            <a:schemeClr val="tx1"/>
          </a:solidFill>
          <a:uFillTx/>
          <a:latin typeface="+mn-lt"/>
          <a:ea typeface="+mn-ea"/>
          <a:cs typeface="+mn-cs"/>
          <a:sym typeface="Graphik"/>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2.png"/><Relationship Id="rId12"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18.png"/><Relationship Id="rId11" Type="http://schemas.openxmlformats.org/officeDocument/2006/relationships/image" Target="../media/image13.png"/><Relationship Id="rId5" Type="http://schemas.openxmlformats.org/officeDocument/2006/relationships/image" Target="../media/image17.png"/><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image" Target="../media/image8.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2.png"/><Relationship Id="rId12" Type="http://schemas.openxmlformats.org/officeDocument/2006/relationships/image" Target="../media/image9.png"/><Relationship Id="rId2" Type="http://schemas.openxmlformats.org/officeDocument/2006/relationships/image" Target="../media/image14.png"/><Relationship Id="rId1" Type="http://schemas.openxmlformats.org/officeDocument/2006/relationships/slideLayout" Target="../slideLayouts/slideLayout4.xml"/><Relationship Id="rId6" Type="http://schemas.openxmlformats.org/officeDocument/2006/relationships/image" Target="../media/image18.png"/><Relationship Id="rId11" Type="http://schemas.openxmlformats.org/officeDocument/2006/relationships/image" Target="../media/image13.png"/><Relationship Id="rId5" Type="http://schemas.openxmlformats.org/officeDocument/2006/relationships/image" Target="../media/image17.png"/><Relationship Id="rId10" Type="http://schemas.openxmlformats.org/officeDocument/2006/relationships/image" Target="../media/image19.png"/><Relationship Id="rId4" Type="http://schemas.openxmlformats.org/officeDocument/2006/relationships/image" Target="../media/image16.png"/><Relationship Id="rId9"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13.png"/><Relationship Id="rId4" Type="http://schemas.openxmlformats.org/officeDocument/2006/relationships/image" Target="../media/image1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 name="SLIDES INSTRUCTIONS.pdf" descr="SLIDES INSTRUCTIONS.pdf"/>
          <p:cNvPicPr>
            <a:picLocks noChangeAspect="1"/>
          </p:cNvPicPr>
          <p:nvPr/>
        </p:nvPicPr>
        <p:blipFill>
          <a:blip r:embed="rId2"/>
          <a:stretch>
            <a:fillRect/>
          </a:stretch>
        </p:blipFill>
        <p:spPr>
          <a:xfrm>
            <a:off x="-1" y="0"/>
            <a:ext cx="24383887" cy="13715935"/>
          </a:xfrm>
          <a:prstGeom prst="rect">
            <a:avLst/>
          </a:prstGeom>
          <a:ln w="12700">
            <a:miter lim="400000"/>
          </a:ln>
        </p:spPr>
      </p:pic>
      <p:sp>
        <p:nvSpPr>
          <p:cNvPr id="172" name="،"/>
          <p:cNvSpPr txBox="1"/>
          <p:nvPr/>
        </p:nvSpPr>
        <p:spPr>
          <a:xfrm>
            <a:off x="16655117" y="5800448"/>
            <a:ext cx="244316" cy="65091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r" rtl="1">
              <a:defRPr sz="3500">
                <a:solidFill>
                  <a:srgbClr val="FFFFFF"/>
                </a:solidFill>
                <a:latin typeface="Avenir Next Regular"/>
                <a:ea typeface="Avenir Next Regular"/>
                <a:cs typeface="Avenir Next Regular"/>
                <a:sym typeface="Avenir Next Regular"/>
              </a:defRPr>
            </a:lvl1pPr>
          </a:lstStyle>
          <a:p>
            <a:r>
              <a:t>،</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 name="SLIDES INSTRUCTIONS.pdf" descr="SLIDES INSTRUCTIONS.pdf"/>
          <p:cNvPicPr>
            <a:picLocks noChangeAspect="1"/>
          </p:cNvPicPr>
          <p:nvPr/>
        </p:nvPicPr>
        <p:blipFill>
          <a:blip r:embed="rId2"/>
          <a:stretch>
            <a:fillRect/>
          </a:stretch>
        </p:blipFill>
        <p:spPr>
          <a:xfrm>
            <a:off x="-1" y="0"/>
            <a:ext cx="24383887" cy="13715935"/>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SLIDES INSTRUCTIONS copy.pdf" descr="SLIDES INSTRUCTIONS copy.pdf"/>
          <p:cNvPicPr>
            <a:picLocks noChangeAspect="1"/>
          </p:cNvPicPr>
          <p:nvPr/>
        </p:nvPicPr>
        <p:blipFill>
          <a:blip r:embed="rId2"/>
          <a:stretch>
            <a:fillRect/>
          </a:stretch>
        </p:blipFill>
        <p:spPr>
          <a:xfrm>
            <a:off x="0" y="-69"/>
            <a:ext cx="24384128" cy="13716073"/>
          </a:xfrm>
          <a:prstGeom prst="rect">
            <a:avLst/>
          </a:prstGeom>
          <a:ln w="12700">
            <a:miter lim="400000"/>
          </a:ln>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SLIDES INSTRUCTIONS copy 2.pdf" descr="SLIDES INSTRUCTIONS copy 2.pdf"/>
          <p:cNvPicPr>
            <a:picLocks noChangeAspect="1"/>
          </p:cNvPicPr>
          <p:nvPr/>
        </p:nvPicPr>
        <p:blipFill>
          <a:blip r:embed="rId2"/>
          <a:stretch>
            <a:fillRect/>
          </a:stretch>
        </p:blipFill>
        <p:spPr>
          <a:xfrm>
            <a:off x="-1" y="0"/>
            <a:ext cx="24383887" cy="13715935"/>
          </a:xfrm>
          <a:prstGeom prst="rect">
            <a:avLst/>
          </a:prstGeom>
          <a:ln w="12700">
            <a:miter lim="400000"/>
          </a:ln>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SLIDES INSTRUCTIONS copy 3.pdf" descr="SLIDES INSTRUCTIONS copy 3.pdf"/>
          <p:cNvPicPr>
            <a:picLocks noChangeAspect="1"/>
          </p:cNvPicPr>
          <p:nvPr/>
        </p:nvPicPr>
        <p:blipFill>
          <a:blip r:embed="rId2"/>
          <a:stretch>
            <a:fillRect/>
          </a:stretch>
        </p:blipFill>
        <p:spPr>
          <a:xfrm>
            <a:off x="-1" y="0"/>
            <a:ext cx="24383887" cy="13715935"/>
          </a:xfrm>
          <a:prstGeom prst="rect">
            <a:avLst/>
          </a:prstGeom>
          <a:ln w="12700">
            <a:miter lim="400000"/>
          </a:ln>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SLIDES INSTRUCTIONS copy 4.pdf" descr="SLIDES INSTRUCTIONS copy 4.pdf"/>
          <p:cNvPicPr>
            <a:picLocks noChangeAspect="1"/>
          </p:cNvPicPr>
          <p:nvPr/>
        </p:nvPicPr>
        <p:blipFill>
          <a:blip r:embed="rId2"/>
          <a:stretch>
            <a:fillRect/>
          </a:stretch>
        </p:blipFill>
        <p:spPr>
          <a:xfrm>
            <a:off x="-1" y="0"/>
            <a:ext cx="24383887" cy="13715935"/>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 name="Image" descr="Image"/>
          <p:cNvPicPr>
            <a:picLocks noChangeAspect="1"/>
          </p:cNvPicPr>
          <p:nvPr/>
        </p:nvPicPr>
        <p:blipFill>
          <a:blip r:embed="rId2"/>
          <a:srcRect t="21945" b="63460"/>
          <a:stretch>
            <a:fillRect/>
          </a:stretch>
        </p:blipFill>
        <p:spPr>
          <a:xfrm>
            <a:off x="-1" y="4342408"/>
            <a:ext cx="24384132" cy="5031178"/>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186" name="الشهر—السنة"/>
          <p:cNvSpPr txBox="1">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defTabSz="784225" rtl="1">
              <a:defRPr sz="2850" spc="-28">
                <a:solidFill>
                  <a:srgbClr val="FFFFFF"/>
                </a:solidFill>
              </a:defRPr>
            </a:lvl1pPr>
          </a:lstStyle>
          <a:p>
            <a:r>
              <a:t>الشهر—السنة</a:t>
            </a:r>
          </a:p>
        </p:txBody>
      </p:sp>
      <p:sp>
        <p:nvSpPr>
          <p:cNvPr id="187" name="أضف شعار"/>
          <p:cNvSpPr/>
          <p:nvPr/>
        </p:nvSpPr>
        <p:spPr>
          <a:xfrm>
            <a:off x="9969500" y="3442315"/>
            <a:ext cx="4445000" cy="4445001"/>
          </a:xfrm>
          <a:prstGeom prst="rect">
            <a:avLst/>
          </a:prstGeom>
          <a:solidFill>
            <a:srgbClr val="76D6FF">
              <a:alpha val="19091"/>
            </a:srgbClr>
          </a:solidFill>
          <a:ln w="25400">
            <a:solidFill>
              <a:srgbClr val="FFFFFF">
                <a:alpha val="34442"/>
              </a:srgb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a:lnSpc>
                <a:spcPct val="100000"/>
              </a:lnSpc>
              <a:spcBef>
                <a:spcPts val="0"/>
              </a:spcBef>
              <a:defRPr sz="3200">
                <a:solidFill>
                  <a:srgbClr val="FFFFFF">
                    <a:alpha val="47566"/>
                  </a:srgbClr>
                </a:solidFill>
                <a:latin typeface="Graphik"/>
                <a:ea typeface="Graphik"/>
                <a:cs typeface="Graphik"/>
                <a:sym typeface="Graphik"/>
              </a:defRPr>
            </a:lvl1pPr>
          </a:lstStyle>
          <a:p>
            <a:r>
              <a:t>أضف شعار</a:t>
            </a:r>
          </a:p>
        </p:txBody>
      </p:sp>
      <p:sp>
        <p:nvSpPr>
          <p:cNvPr id="188" name="إستراتيجية الهوية التجارية"/>
          <p:cNvSpPr txBox="1"/>
          <p:nvPr/>
        </p:nvSpPr>
        <p:spPr>
          <a:xfrm>
            <a:off x="1219200" y="8576217"/>
            <a:ext cx="21945600" cy="22505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ctr" defTabSz="825500">
              <a:lnSpc>
                <a:spcPct val="100000"/>
              </a:lnSpc>
              <a:spcBef>
                <a:spcPts val="0"/>
              </a:spcBef>
              <a:defRPr sz="6000" spc="-59">
                <a:solidFill>
                  <a:srgbClr val="FFFFFF"/>
                </a:solidFill>
                <a:latin typeface="Graphik Semibold"/>
                <a:ea typeface="Graphik Semibold"/>
                <a:cs typeface="Graphik Semibold"/>
                <a:sym typeface="Graphik Semibold"/>
              </a:defRPr>
            </a:lvl1pPr>
          </a:lstStyle>
          <a:p>
            <a:r>
              <a:t>إستراتيجية الهوية التجارية</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190" name="من نحن"/>
          <p:cNvSpPr txBox="1">
            <a:spLocks noGrp="1"/>
          </p:cNvSpPr>
          <p:nvPr>
            <p:ph type="title"/>
          </p:nvPr>
        </p:nvSpPr>
        <p:spPr>
          <a:xfrm>
            <a:off x="1219200" y="5461200"/>
            <a:ext cx="21945600" cy="3635307"/>
          </a:xfrm>
          <a:prstGeom prst="rect">
            <a:avLst/>
          </a:prstGeom>
        </p:spPr>
        <p:txBody>
          <a:bodyPr anchor="ctr"/>
          <a:lstStyle>
            <a:lvl1pPr rtl="1">
              <a:defRPr sz="12000" spc="-119">
                <a:solidFill>
                  <a:srgbClr val="FFFFFF"/>
                </a:solidFill>
              </a:defRPr>
            </a:lvl1pPr>
          </a:lstStyle>
          <a:p>
            <a:r>
              <a:t>من نحن</a:t>
            </a:r>
          </a:p>
        </p:txBody>
      </p:sp>
      <p:sp>
        <p:nvSpPr>
          <p:cNvPr id="191" name="Rectangle"/>
          <p:cNvSpPr/>
          <p:nvPr/>
        </p:nvSpPr>
        <p:spPr>
          <a:xfrm>
            <a:off x="-58479" y="11377399"/>
            <a:ext cx="24549339" cy="3429001"/>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192" name="أضف شعار"/>
          <p:cNvSpPr/>
          <p:nvPr/>
        </p:nvSpPr>
        <p:spPr>
          <a:xfrm>
            <a:off x="10881363" y="3744171"/>
            <a:ext cx="2621274" cy="2621273"/>
          </a:xfrm>
          <a:prstGeom prst="rect">
            <a:avLst/>
          </a:prstGeom>
          <a:solidFill>
            <a:srgbClr val="76D6FF">
              <a:alpha val="19091"/>
            </a:srgbClr>
          </a:solidFill>
          <a:ln w="25400">
            <a:solidFill>
              <a:srgbClr val="FFFFFF">
                <a:alpha val="34442"/>
              </a:srgb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a:lnSpc>
                <a:spcPct val="100000"/>
              </a:lnSpc>
              <a:spcBef>
                <a:spcPts val="0"/>
              </a:spcBef>
              <a:defRPr sz="3200">
                <a:solidFill>
                  <a:srgbClr val="FFFFFF">
                    <a:alpha val="47566"/>
                  </a:srgbClr>
                </a:solidFill>
                <a:latin typeface="Graphik"/>
                <a:ea typeface="Graphik"/>
                <a:cs typeface="Graphik"/>
                <a:sym typeface="Graphik"/>
              </a:defRPr>
            </a:lvl1pPr>
          </a:lstStyle>
          <a:p>
            <a:r>
              <a:t>أضف شعار</a:t>
            </a: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قم بالتعريف عن عملك التجاري ومنتجك، والهوية التجارية المرتبطة بهما.…"/>
          <p:cNvSpPr txBox="1">
            <a:spLocks noGrp="1"/>
          </p:cNvSpPr>
          <p:nvPr>
            <p:ph type="body" idx="1"/>
          </p:nvPr>
        </p:nvSpPr>
        <p:spPr>
          <a:xfrm>
            <a:off x="1217711" y="1816559"/>
            <a:ext cx="21948578" cy="9142075"/>
          </a:xfrm>
          <a:prstGeom prst="rect">
            <a:avLst/>
          </a:prstGeom>
        </p:spPr>
        <p:txBody>
          <a:bodyPr anchor="ctr"/>
          <a:lstStyle/>
          <a:p>
            <a:pPr marL="0" indent="0" algn="ctr" rtl="1">
              <a:buSzTx/>
              <a:buNone/>
              <a:defRPr>
                <a:latin typeface="Canela Text Bold"/>
                <a:ea typeface="Canela Text Bold"/>
                <a:cs typeface="Canela Text Bold"/>
                <a:sym typeface="Canela Text Bold"/>
              </a:defRPr>
            </a:pPr>
            <a:r>
              <a:t>قم بالتعريف عن عملك التجاري ومنتجك، والهوية التجارية المرتبطة بهما.</a:t>
            </a:r>
          </a:p>
          <a:p>
            <a:pPr marL="0" indent="0" algn="ctr">
              <a:buSzTx/>
              <a:buNone/>
            </a:pPr>
            <a:endParaRPr/>
          </a:p>
          <a:p>
            <a:pPr marL="0" indent="0" algn="r" rtl="1">
              <a:buSzTx/>
              <a:buNone/>
              <a:defRPr>
                <a:latin typeface="Canela Text Medium"/>
                <a:ea typeface="Canela Text Medium"/>
                <a:cs typeface="Canela Text Medium"/>
                <a:sym typeface="Canela Text Medium"/>
              </a:defRPr>
            </a:pPr>
            <a:r>
              <a:t>الرسالة</a:t>
            </a:r>
          </a:p>
          <a:p>
            <a:pPr marL="863600" algn="r" rtl="1">
              <a:defRPr/>
            </a:pPr>
            <a:r>
              <a:t>رسالة عملك التجاري.</a:t>
            </a:r>
          </a:p>
          <a:p>
            <a:pPr marL="863600" algn="r" rtl="1">
              <a:defRPr/>
            </a:pPr>
            <a:endParaRPr/>
          </a:p>
          <a:p>
            <a:pPr marL="0" indent="0" algn="r" rtl="1">
              <a:buSzTx/>
              <a:buNone/>
              <a:defRPr>
                <a:latin typeface="Canela Text Medium"/>
                <a:ea typeface="Canela Text Medium"/>
                <a:cs typeface="Canela Text Medium"/>
                <a:sym typeface="Canela Text Medium"/>
              </a:defRPr>
            </a:pPr>
            <a:r>
              <a:t>العبارة</a:t>
            </a:r>
          </a:p>
          <a:p>
            <a:pPr marL="863600" algn="r" rtl="1">
              <a:defRPr/>
            </a:pPr>
            <a:r>
              <a:t>عبارة عملك التجاري (slogan).</a:t>
            </a:r>
          </a:p>
        </p:txBody>
      </p:sp>
      <p:sp>
        <p:nvSpPr>
          <p:cNvPr id="195" name="Rectangle"/>
          <p:cNvSpPr/>
          <p:nvPr/>
        </p:nvSpPr>
        <p:spPr>
          <a:xfrm>
            <a:off x="1997" y="12770445"/>
            <a:ext cx="24380006" cy="3429001"/>
          </a:xfrm>
          <a:prstGeom prst="rect">
            <a:avLst/>
          </a:prstGeom>
          <a:solidFill>
            <a:srgbClr val="011993"/>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197" name="توجه التصميم"/>
          <p:cNvSpPr txBox="1">
            <a:spLocks noGrp="1"/>
          </p:cNvSpPr>
          <p:nvPr>
            <p:ph type="title"/>
          </p:nvPr>
        </p:nvSpPr>
        <p:spPr>
          <a:xfrm>
            <a:off x="1219200" y="5461200"/>
            <a:ext cx="21945600" cy="3635307"/>
          </a:xfrm>
          <a:prstGeom prst="rect">
            <a:avLst/>
          </a:prstGeom>
        </p:spPr>
        <p:txBody>
          <a:bodyPr anchor="ctr"/>
          <a:lstStyle>
            <a:lvl1pPr>
              <a:defRPr sz="12000" spc="-119">
                <a:solidFill>
                  <a:srgbClr val="FFFFFF"/>
                </a:solidFill>
              </a:defRPr>
            </a:lvl1pPr>
          </a:lstStyle>
          <a:p>
            <a:r>
              <a:t>توجه التصميم</a:t>
            </a:r>
          </a:p>
        </p:txBody>
      </p:sp>
      <p:sp>
        <p:nvSpPr>
          <p:cNvPr id="199" name="Rectangle"/>
          <p:cNvSpPr/>
          <p:nvPr/>
        </p:nvSpPr>
        <p:spPr>
          <a:xfrm>
            <a:off x="-77494" y="11377399"/>
            <a:ext cx="24597720" cy="3429001"/>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 name="استكشاف مفهوم الهوية التجارية:">
            <a:extLst>
              <a:ext uri="{FF2B5EF4-FFF2-40B4-BE49-F238E27FC236}">
                <a16:creationId xmlns:a16="http://schemas.microsoft.com/office/drawing/2014/main" id="{28A95520-6D5D-BF34-3037-74EFB961602E}"/>
              </a:ext>
            </a:extLst>
          </p:cNvPr>
          <p:cNvSpPr txBox="1"/>
          <p:nvPr/>
        </p:nvSpPr>
        <p:spPr>
          <a:xfrm>
            <a:off x="1219200" y="4619493"/>
            <a:ext cx="21945600" cy="1727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algn="ctr" defTabSz="2438400" rtl="1">
              <a:lnSpc>
                <a:spcPct val="80000"/>
              </a:lnSpc>
              <a:spcBef>
                <a:spcPts val="0"/>
              </a:spcBef>
              <a:defRPr sz="6400" spc="-64">
                <a:solidFill>
                  <a:srgbClr val="FFFFFF"/>
                </a:solidFill>
                <a:latin typeface="+mn-lt"/>
                <a:ea typeface="+mn-ea"/>
                <a:cs typeface="+mn-cs"/>
                <a:sym typeface="Canela Bold"/>
              </a:defRPr>
            </a:lvl1pPr>
          </a:lstStyle>
          <a:p>
            <a:r>
              <a:rPr dirty="0" err="1"/>
              <a:t>استكشاف</a:t>
            </a:r>
            <a:r>
              <a:rPr dirty="0"/>
              <a:t> </a:t>
            </a:r>
            <a:r>
              <a:rPr dirty="0" err="1"/>
              <a:t>مفهوم</a:t>
            </a:r>
            <a:r>
              <a:rPr dirty="0"/>
              <a:t> </a:t>
            </a:r>
            <a:r>
              <a:rPr dirty="0" err="1"/>
              <a:t>الهوية</a:t>
            </a:r>
            <a:r>
              <a:rPr dirty="0"/>
              <a:t> </a:t>
            </a:r>
            <a:r>
              <a:rPr dirty="0" err="1"/>
              <a:t>التجارية</a:t>
            </a:r>
            <a:r>
              <a:rPr dirty="0"/>
              <a:t>:</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 name="Rectangle"/>
          <p:cNvSpPr/>
          <p:nvPr/>
        </p:nvSpPr>
        <p:spPr>
          <a:xfrm>
            <a:off x="1997" y="12770445"/>
            <a:ext cx="24380006" cy="3429001"/>
          </a:xfrm>
          <a:prstGeom prst="rect">
            <a:avLst/>
          </a:prstGeom>
          <a:solidFill>
            <a:srgbClr val="011993"/>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202" name="كيفية تحقيق توجه التصميم…"/>
          <p:cNvSpPr txBox="1">
            <a:spLocks noGrp="1"/>
          </p:cNvSpPr>
          <p:nvPr>
            <p:ph type="body" idx="1"/>
          </p:nvPr>
        </p:nvSpPr>
        <p:spPr>
          <a:xfrm>
            <a:off x="3324455" y="2616200"/>
            <a:ext cx="19079834" cy="8483600"/>
          </a:xfrm>
          <a:prstGeom prst="rect">
            <a:avLst/>
          </a:prstGeom>
        </p:spPr>
        <p:txBody>
          <a:bodyPr anchor="ctr"/>
          <a:lstStyle/>
          <a:p>
            <a:pPr lvl="1" algn="r" rtl="1">
              <a:lnSpc>
                <a:spcPct val="150000"/>
              </a:lnSpc>
              <a:buSzPct val="100000"/>
              <a:defRPr>
                <a:latin typeface="Graphik"/>
                <a:ea typeface="Graphik"/>
                <a:cs typeface="Graphik"/>
                <a:sym typeface="Graphik"/>
              </a:defRPr>
            </a:pPr>
            <a:r>
              <a:t>كيفية تحقيق توجه التصميم</a:t>
            </a:r>
          </a:p>
          <a:p>
            <a:pPr lvl="1" algn="r" rtl="1">
              <a:lnSpc>
                <a:spcPct val="150000"/>
              </a:lnSpc>
              <a:buSzPct val="100000"/>
              <a:defRPr>
                <a:latin typeface="Graphik"/>
                <a:ea typeface="Graphik"/>
                <a:cs typeface="Graphik"/>
                <a:sym typeface="Graphik"/>
              </a:defRPr>
            </a:pPr>
            <a:r>
              <a:t>مثال: في</a:t>
            </a:r>
            <a:r>
              <a:rPr b="1"/>
              <a:t> ابدأ،</a:t>
            </a:r>
            <a:r>
              <a:t> نحن نستخدم المربعات لتشكيل مصفوفات بسيطة يسهل حفظها، مما يساعد على إنشاء انطباع قوي عن علامتنا التجارية المرتبطة بخدمتنا.</a:t>
            </a:r>
          </a:p>
        </p:txBody>
      </p:sp>
      <p:sp>
        <p:nvSpPr>
          <p:cNvPr id="203" name="ملخص توجه التصميم، مثل: نحن نعتمد على الجماليات البسيطة وهي أساس توجهنا الإبداعي، والذي يوجه تركيز العملاء إلى بساطتنا في الإبداع والمصداقية في العمل."/>
          <p:cNvSpPr txBox="1"/>
          <p:nvPr/>
        </p:nvSpPr>
        <p:spPr>
          <a:xfrm>
            <a:off x="10334239" y="624156"/>
            <a:ext cx="8787836" cy="2018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r" rtl="1">
              <a:defRPr sz="2500">
                <a:solidFill>
                  <a:srgbClr val="011993"/>
                </a:solidFill>
                <a:latin typeface="Graphik"/>
                <a:ea typeface="Graphik"/>
                <a:cs typeface="Graphik"/>
                <a:sym typeface="Graphik"/>
              </a:defRPr>
            </a:pPr>
            <a:r>
              <a:t>ملخص توجه التصميم، مثل: نحن نعتمد على الجماليات البسيطة وهي أساس توجهنا الإبداعي، والذي يوجه تركيز العملاء إلى بساطتنا في الإبداع والمصداقية في العمل.</a:t>
            </a:r>
          </a:p>
        </p:txBody>
      </p:sp>
      <p:sp>
        <p:nvSpPr>
          <p:cNvPr id="204" name="توجه التصميم"/>
          <p:cNvSpPr txBox="1"/>
          <p:nvPr/>
        </p:nvSpPr>
        <p:spPr>
          <a:xfrm>
            <a:off x="19146884" y="936093"/>
            <a:ext cx="367381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r" rtl="1">
              <a:defRPr>
                <a:latin typeface="Canela Text Bold"/>
                <a:ea typeface="Canela Text Bold"/>
                <a:cs typeface="Canela Text Bold"/>
                <a:sym typeface="Canela Text Bold"/>
              </a:defRPr>
            </a:lvl1pPr>
          </a:lstStyle>
          <a:p>
            <a:r>
              <a:t>توجه التصميم</a:t>
            </a: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206" name="تصميم المفهوم"/>
          <p:cNvSpPr txBox="1">
            <a:spLocks noGrp="1"/>
          </p:cNvSpPr>
          <p:nvPr>
            <p:ph type="title"/>
          </p:nvPr>
        </p:nvSpPr>
        <p:spPr>
          <a:xfrm>
            <a:off x="1219200" y="5461200"/>
            <a:ext cx="21945600" cy="3635307"/>
          </a:xfrm>
          <a:prstGeom prst="rect">
            <a:avLst/>
          </a:prstGeom>
        </p:spPr>
        <p:txBody>
          <a:bodyPr anchor="ctr"/>
          <a:lstStyle>
            <a:lvl1pPr>
              <a:defRPr sz="12000" spc="-119">
                <a:solidFill>
                  <a:srgbClr val="FFFFFF"/>
                </a:solidFill>
              </a:defRPr>
            </a:lvl1pPr>
          </a:lstStyle>
          <a:p>
            <a:r>
              <a:t>تصميم المفهوم</a:t>
            </a:r>
          </a:p>
        </p:txBody>
      </p:sp>
      <p:sp>
        <p:nvSpPr>
          <p:cNvPr id="207" name="استكشاف مفهوم الهوية التجارية:"/>
          <p:cNvSpPr txBox="1"/>
          <p:nvPr/>
        </p:nvSpPr>
        <p:spPr>
          <a:xfrm>
            <a:off x="1219200" y="4619493"/>
            <a:ext cx="21945600"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ctr" defTabSz="2438400" rtl="1">
              <a:lnSpc>
                <a:spcPct val="80000"/>
              </a:lnSpc>
              <a:spcBef>
                <a:spcPts val="0"/>
              </a:spcBef>
              <a:defRPr sz="6400" spc="-64">
                <a:solidFill>
                  <a:srgbClr val="FFFFFF"/>
                </a:solidFill>
                <a:latin typeface="+mn-lt"/>
                <a:ea typeface="+mn-ea"/>
                <a:cs typeface="+mn-cs"/>
                <a:sym typeface="Canela Bold"/>
              </a:defRPr>
            </a:lvl1pPr>
          </a:lstStyle>
          <a:p>
            <a:r>
              <a:t>استكشاف مفهوم الهوية التجارية:</a:t>
            </a:r>
          </a:p>
        </p:txBody>
      </p:sp>
      <p:sp>
        <p:nvSpPr>
          <p:cNvPr id="208" name="Rectangle"/>
          <p:cNvSpPr/>
          <p:nvPr/>
        </p:nvSpPr>
        <p:spPr>
          <a:xfrm>
            <a:off x="-96067" y="11377399"/>
            <a:ext cx="24621910" cy="3429001"/>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pic>
        <p:nvPicPr>
          <p:cNvPr id="211" name="IMG_4096.PNG" descr="IMG_4096.PNG"/>
          <p:cNvPicPr>
            <a:picLocks noChangeAspect="1"/>
          </p:cNvPicPr>
          <p:nvPr/>
        </p:nvPicPr>
        <p:blipFill>
          <a:blip r:embed="rId2"/>
          <a:stretch>
            <a:fillRect/>
          </a:stretch>
        </p:blipFill>
        <p:spPr>
          <a:xfrm>
            <a:off x="6875859" y="2371394"/>
            <a:ext cx="10632282" cy="10632283"/>
          </a:xfrm>
          <a:prstGeom prst="rect">
            <a:avLst/>
          </a:prstGeom>
          <a:ln w="12700">
            <a:miter lim="400000"/>
          </a:ln>
        </p:spPr>
      </p:pic>
      <p:sp>
        <p:nvSpPr>
          <p:cNvPr id="212" name="ملخص الشعار، مثل: استخدمنا خط بزوايا حادة وقمنا باستبدال النقطة بشعارنا الرمزي لتعزيز هوية علامتنا التجارية."/>
          <p:cNvSpPr txBox="1"/>
          <p:nvPr/>
        </p:nvSpPr>
        <p:spPr>
          <a:xfrm>
            <a:off x="10771996" y="688215"/>
            <a:ext cx="8169327" cy="16876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defTabSz="2292038" rtl="1">
              <a:spcBef>
                <a:spcPts val="2200"/>
              </a:spcBef>
              <a:defRPr sz="3008">
                <a:solidFill>
                  <a:srgbClr val="011993"/>
                </a:solidFill>
                <a:latin typeface="Graphik"/>
                <a:ea typeface="Graphik"/>
                <a:cs typeface="Graphik"/>
                <a:sym typeface="Graphik"/>
              </a:defRPr>
            </a:pPr>
            <a:r>
              <a:t>ملخص الشعار، مثل: استخدمنا خط بزوايا حادة وقمنا باستبدال النقطة بشعارنا الرمزي لتعزيز هوية علامتنا التجارية.</a:t>
            </a:r>
          </a:p>
        </p:txBody>
      </p:sp>
      <p:sp>
        <p:nvSpPr>
          <p:cNvPr id="213" name="الشعار الرئيسي"/>
          <p:cNvSpPr txBox="1"/>
          <p:nvPr/>
        </p:nvSpPr>
        <p:spPr>
          <a:xfrm>
            <a:off x="19146884" y="936093"/>
            <a:ext cx="367381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defRPr>
                <a:latin typeface="Canela Text Bold"/>
                <a:ea typeface="Canela Text Bold"/>
                <a:cs typeface="Canela Text Bold"/>
                <a:sym typeface="Canela Text Bold"/>
              </a:defRPr>
            </a:lvl1pPr>
          </a:lstStyle>
          <a:p>
            <a:r>
              <a:rPr dirty="0" err="1"/>
              <a:t>الشعار</a:t>
            </a:r>
            <a:r>
              <a:rPr dirty="0"/>
              <a:t> </a:t>
            </a:r>
            <a:r>
              <a:rPr dirty="0" err="1"/>
              <a:t>الرئيسي</a:t>
            </a:r>
            <a:endParaRPr lang="en-US" dirty="0" err="1"/>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pic>
        <p:nvPicPr>
          <p:cNvPr id="217" name="IMG_4100.PNG" descr="IMG_4100.PNG"/>
          <p:cNvPicPr>
            <a:picLocks noChangeAspect="1"/>
          </p:cNvPicPr>
          <p:nvPr/>
        </p:nvPicPr>
        <p:blipFill>
          <a:blip r:embed="rId2"/>
          <a:stretch>
            <a:fillRect/>
          </a:stretch>
        </p:blipFill>
        <p:spPr>
          <a:xfrm>
            <a:off x="5107003" y="4252147"/>
            <a:ext cx="7185202" cy="7185203"/>
          </a:xfrm>
          <a:prstGeom prst="rect">
            <a:avLst/>
          </a:prstGeom>
          <a:ln w="12700">
            <a:miter lim="400000"/>
          </a:ln>
        </p:spPr>
      </p:pic>
      <p:pic>
        <p:nvPicPr>
          <p:cNvPr id="218" name="IMG_4104.PNG" descr="IMG_4104.PNG"/>
          <p:cNvPicPr>
            <a:picLocks noChangeAspect="1"/>
          </p:cNvPicPr>
          <p:nvPr/>
        </p:nvPicPr>
        <p:blipFill>
          <a:blip r:embed="rId3"/>
          <a:stretch>
            <a:fillRect/>
          </a:stretch>
        </p:blipFill>
        <p:spPr>
          <a:xfrm>
            <a:off x="12296393" y="3991793"/>
            <a:ext cx="7705911" cy="7705911"/>
          </a:xfrm>
          <a:prstGeom prst="rect">
            <a:avLst/>
          </a:prstGeom>
          <a:ln w="12700">
            <a:miter lim="400000"/>
          </a:ln>
        </p:spPr>
      </p:pic>
      <p:sp>
        <p:nvSpPr>
          <p:cNvPr id="219" name="الشعار الرمزي"/>
          <p:cNvSpPr txBox="1"/>
          <p:nvPr/>
        </p:nvSpPr>
        <p:spPr>
          <a:xfrm>
            <a:off x="19146884" y="936093"/>
            <a:ext cx="367381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defRPr>
                <a:latin typeface="Canela Text Bold"/>
                <a:ea typeface="Canela Text Bold"/>
                <a:cs typeface="Canela Text Bold"/>
                <a:sym typeface="Canela Text Bold"/>
              </a:defRPr>
            </a:lvl1pPr>
          </a:lstStyle>
          <a:p>
            <a:r>
              <a:rPr dirty="0" err="1"/>
              <a:t>الشعار</a:t>
            </a:r>
            <a:r>
              <a:rPr dirty="0"/>
              <a:t> </a:t>
            </a:r>
            <a:r>
              <a:rPr dirty="0" err="1"/>
              <a:t>الرمزي</a:t>
            </a:r>
            <a:endParaRPr lang="en-US" dirty="0" err="1"/>
          </a:p>
        </p:txBody>
      </p:sp>
      <p:sp>
        <p:nvSpPr>
          <p:cNvPr id="220" name="ملخص الشعار، مثل: تمثل المربعات التنظيم والثبات ولذلك فاستخدام وتشكيل المربعات يمثل عملية البناء المستدام المطلوبة لبناء أي عمل تجاري، ومن خلال المربعات، نعزز هويتنا في دعم البناء."/>
          <p:cNvSpPr txBox="1"/>
          <p:nvPr/>
        </p:nvSpPr>
        <p:spPr>
          <a:xfrm>
            <a:off x="10771996" y="688215"/>
            <a:ext cx="8169327" cy="16876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defTabSz="2121354" rtl="1">
              <a:spcBef>
                <a:spcPts val="2000"/>
              </a:spcBef>
              <a:defRPr sz="2784">
                <a:solidFill>
                  <a:srgbClr val="011993"/>
                </a:solidFill>
                <a:latin typeface="Graphik"/>
                <a:ea typeface="Graphik"/>
                <a:cs typeface="Graphik"/>
                <a:sym typeface="Graphik"/>
              </a:defRPr>
            </a:pPr>
            <a:r>
              <a:t>ملخص الشعار، مثل: تمثل المربعات التنظيم والثبات ولذلك فاستخدام وتشكيل المربعات يمثل عملية البناء المستدام المطلوبة لبناء أي عمل تجاري، ومن خلال المربعات، نعزز هويتنا في دعم البناء.</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223" name="الشعار الحرفي"/>
          <p:cNvSpPr txBox="1"/>
          <p:nvPr/>
        </p:nvSpPr>
        <p:spPr>
          <a:xfrm>
            <a:off x="19146884" y="936093"/>
            <a:ext cx="367381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defRPr>
                <a:latin typeface="Canela Text Bold"/>
                <a:ea typeface="Canela Text Bold"/>
                <a:cs typeface="Canela Text Bold"/>
                <a:sym typeface="Canela Text Bold"/>
              </a:defRPr>
            </a:lvl1pPr>
          </a:lstStyle>
          <a:p>
            <a:r>
              <a:rPr dirty="0" err="1"/>
              <a:t>الشعار</a:t>
            </a:r>
            <a:r>
              <a:rPr dirty="0"/>
              <a:t> </a:t>
            </a:r>
            <a:r>
              <a:rPr dirty="0" err="1"/>
              <a:t>الحرفي</a:t>
            </a:r>
            <a:endParaRPr lang="en-US" dirty="0" err="1"/>
          </a:p>
        </p:txBody>
      </p:sp>
      <p:sp>
        <p:nvSpPr>
          <p:cNvPr id="224" name="ملخص الشعار، مثل: في ابدأ، شعارنا الرئيسي هو شعارنا الخطي لدعم هوية علامتنا التجارية وتثبيت الهوية بدلا من التنويع."/>
          <p:cNvSpPr txBox="1"/>
          <p:nvPr/>
        </p:nvSpPr>
        <p:spPr>
          <a:xfrm>
            <a:off x="10771996" y="688215"/>
            <a:ext cx="8169327" cy="168762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defTabSz="2243271" rtl="1">
              <a:spcBef>
                <a:spcPts val="2200"/>
              </a:spcBef>
              <a:defRPr sz="2944">
                <a:solidFill>
                  <a:srgbClr val="011993"/>
                </a:solidFill>
                <a:latin typeface="Graphik"/>
                <a:ea typeface="Graphik"/>
                <a:cs typeface="Graphik"/>
                <a:sym typeface="Graphik"/>
              </a:defRPr>
            </a:pPr>
            <a:r>
              <a:t>ملخص الشعار، مثل: في</a:t>
            </a:r>
            <a:r>
              <a:rPr b="1"/>
              <a:t> ابدأ،</a:t>
            </a:r>
            <a:r>
              <a:t> شعارنا الرئيسي هو شعارنا الخطي لدعم هوية علامتنا التجارية وتثبيت الهوية بدلا من التنويع.</a:t>
            </a:r>
          </a:p>
        </p:txBody>
      </p:sp>
      <p:pic>
        <p:nvPicPr>
          <p:cNvPr id="225" name="IMG_4096.PNG" descr="IMG_4096.PNG"/>
          <p:cNvPicPr>
            <a:picLocks noChangeAspect="1"/>
          </p:cNvPicPr>
          <p:nvPr/>
        </p:nvPicPr>
        <p:blipFill>
          <a:blip r:embed="rId2"/>
          <a:stretch>
            <a:fillRect/>
          </a:stretch>
        </p:blipFill>
        <p:spPr>
          <a:xfrm>
            <a:off x="7855487" y="3315294"/>
            <a:ext cx="8673026" cy="8673026"/>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228" name="Square"/>
          <p:cNvSpPr/>
          <p:nvPr/>
        </p:nvSpPr>
        <p:spPr>
          <a:xfrm>
            <a:off x="14036437" y="3373928"/>
            <a:ext cx="10346538" cy="10350501"/>
          </a:xfrm>
          <a:prstGeom prst="rect">
            <a:avLst/>
          </a:prstGeom>
          <a:solidFill>
            <a:srgbClr val="011993"/>
          </a:solidFill>
          <a:ln w="12700">
            <a:miter lim="400000"/>
          </a:ln>
          <a:effectLst>
            <a:outerShdw blurRad="368300" dist="157074" dir="351074" rotWithShape="0">
              <a:srgbClr val="000000">
                <a:alpha val="5328"/>
              </a:srgbClr>
            </a:outerShdw>
          </a:effectLst>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229" name="Midnight…"/>
          <p:cNvSpPr txBox="1"/>
          <p:nvPr/>
        </p:nvSpPr>
        <p:spPr>
          <a:xfrm>
            <a:off x="19552643" y="6507960"/>
            <a:ext cx="4482277" cy="2189275"/>
          </a:xfrm>
          <a:prstGeom prst="rect">
            <a:avLst/>
          </a:prstGeom>
          <a:ln w="12700">
            <a:miter lim="400000"/>
          </a:ln>
          <a:effectLst>
            <a:reflection stA="50000" endPos="40000" dir="5400000" sy="-100000" algn="bl" rotWithShape="0"/>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r">
              <a:lnSpc>
                <a:spcPct val="100000"/>
              </a:lnSpc>
              <a:spcBef>
                <a:spcPts val="1000"/>
              </a:spcBef>
              <a:defRPr sz="2000">
                <a:solidFill>
                  <a:srgbClr val="FFFFFF"/>
                </a:solidFill>
                <a:latin typeface="Graphik"/>
                <a:ea typeface="Graphik"/>
                <a:cs typeface="Graphik"/>
                <a:sym typeface="Graphik"/>
              </a:defRPr>
            </a:pPr>
            <a:r>
              <a:t>Midnight</a:t>
            </a:r>
          </a:p>
          <a:p>
            <a:pPr algn="r">
              <a:lnSpc>
                <a:spcPct val="100000"/>
              </a:lnSpc>
              <a:spcBef>
                <a:spcPts val="1000"/>
              </a:spcBef>
              <a:defRPr sz="2000">
                <a:solidFill>
                  <a:srgbClr val="FFFFFF"/>
                </a:solidFill>
                <a:latin typeface="Graphik"/>
                <a:ea typeface="Graphik"/>
                <a:cs typeface="Graphik"/>
                <a:sym typeface="Graphik"/>
              </a:defRPr>
            </a:pPr>
            <a:r>
              <a:t>#011993</a:t>
            </a:r>
          </a:p>
          <a:p>
            <a:pPr algn="r">
              <a:lnSpc>
                <a:spcPct val="100000"/>
              </a:lnSpc>
              <a:spcBef>
                <a:spcPts val="1000"/>
              </a:spcBef>
              <a:defRPr sz="2000">
                <a:solidFill>
                  <a:srgbClr val="FFFFFF"/>
                </a:solidFill>
                <a:latin typeface="Graphik"/>
                <a:ea typeface="Graphik"/>
                <a:cs typeface="Graphik"/>
                <a:sym typeface="Graphik"/>
              </a:defRPr>
            </a:pPr>
            <a:r>
              <a:t>rgb(1, 25, 147)</a:t>
            </a:r>
          </a:p>
        </p:txBody>
      </p:sp>
      <p:sp>
        <p:nvSpPr>
          <p:cNvPr id="230" name="مجموعة الألوان"/>
          <p:cNvSpPr txBox="1"/>
          <p:nvPr/>
        </p:nvSpPr>
        <p:spPr>
          <a:xfrm>
            <a:off x="19146884" y="936093"/>
            <a:ext cx="367381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defRPr>
                <a:latin typeface="Canela Text Bold"/>
                <a:ea typeface="Canela Text Bold"/>
                <a:cs typeface="Canela Text Bold"/>
                <a:sym typeface="Canela Text Bold"/>
              </a:defRPr>
            </a:lvl1pPr>
          </a:lstStyle>
          <a:p>
            <a:r>
              <a:rPr dirty="0" err="1"/>
              <a:t>مجموعة</a:t>
            </a:r>
            <a:r>
              <a:rPr dirty="0"/>
              <a:t> </a:t>
            </a:r>
            <a:r>
              <a:rPr dirty="0" err="1"/>
              <a:t>الألوان</a:t>
            </a:r>
            <a:endParaRPr lang="en-US" dirty="0"/>
          </a:p>
        </p:txBody>
      </p:sp>
      <p:sp>
        <p:nvSpPr>
          <p:cNvPr id="231" name="ملخص مجموعة الألوان، مثل: نريد لعلامتنا التجارية أن تعكس صورة الثبات والهدوء. الالتزام باللون الأزرق العميق للثبات، والأحمر الفاقع للحماس، والأبيض والأسود لإضافة التباين، سيمنحنا مظهرًا جذابًا يعكس هوية جذابة."/>
          <p:cNvSpPr txBox="1"/>
          <p:nvPr/>
        </p:nvSpPr>
        <p:spPr>
          <a:xfrm>
            <a:off x="10771996" y="526288"/>
            <a:ext cx="8169327"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defTabSz="2243271" rtl="1">
              <a:spcBef>
                <a:spcPts val="2200"/>
              </a:spcBef>
              <a:defRPr sz="2944">
                <a:solidFill>
                  <a:srgbClr val="011993"/>
                </a:solidFill>
                <a:latin typeface="Graphik"/>
                <a:ea typeface="Graphik"/>
                <a:cs typeface="Graphik"/>
                <a:sym typeface="Graphik"/>
              </a:defRPr>
            </a:pPr>
            <a:r>
              <a:t>ملخص مجموعة الألوان، مثل: نريد لعلامتنا التجارية أن تعكس صورة الثبات والهدوء. الالتزام باللون الأزرق العميق للثبات، والأحمر الفاقع للحماس، والأبيض والأسود لإضافة التباين، سيمنحنا مظهرًا جذابًا يعكس هوية جذابة.</a:t>
            </a:r>
          </a:p>
        </p:txBody>
      </p:sp>
      <p:sp>
        <p:nvSpPr>
          <p:cNvPr id="232" name="ألوان العلامة التجارية الأساسية والخلفية"/>
          <p:cNvSpPr txBox="1"/>
          <p:nvPr/>
        </p:nvSpPr>
        <p:spPr>
          <a:xfrm>
            <a:off x="17774626" y="3865522"/>
            <a:ext cx="6418335" cy="140781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a:lnSpc>
                <a:spcPct val="100000"/>
              </a:lnSpc>
              <a:defRPr sz="3500">
                <a:solidFill>
                  <a:srgbClr val="FFFFFF"/>
                </a:solidFill>
                <a:latin typeface="Canela Text Bold"/>
                <a:ea typeface="Canela Text Bold"/>
                <a:cs typeface="Canela Text Bold"/>
                <a:sym typeface="Canela Text Bold"/>
              </a:defRPr>
            </a:lvl1pPr>
          </a:lstStyle>
          <a:p>
            <a:r>
              <a:t>ألوان العلامة التجارية الأساسية والخلفية</a:t>
            </a:r>
          </a:p>
        </p:txBody>
      </p:sp>
      <p:sp>
        <p:nvSpPr>
          <p:cNvPr id="233" name="لون أساسي"/>
          <p:cNvSpPr txBox="1"/>
          <p:nvPr/>
        </p:nvSpPr>
        <p:spPr>
          <a:xfrm>
            <a:off x="19337025" y="5305377"/>
            <a:ext cx="4913512" cy="7255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lnSpc>
                <a:spcPct val="100000"/>
              </a:lnSpc>
              <a:defRPr sz="2500">
                <a:solidFill>
                  <a:srgbClr val="FFFFFF"/>
                </a:solidFill>
              </a:defRPr>
            </a:lvl1pPr>
          </a:lstStyle>
          <a:p>
            <a:r>
              <a:t>لون أساسي</a:t>
            </a:r>
          </a:p>
        </p:txBody>
      </p:sp>
      <p:sp>
        <p:nvSpPr>
          <p:cNvPr id="234" name="Square"/>
          <p:cNvSpPr/>
          <p:nvPr/>
        </p:nvSpPr>
        <p:spPr>
          <a:xfrm>
            <a:off x="3671435" y="3373928"/>
            <a:ext cx="10350501" cy="10350501"/>
          </a:xfrm>
          <a:prstGeom prst="rect">
            <a:avLst/>
          </a:prstGeom>
          <a:solidFill>
            <a:srgbClr val="FFFFFF"/>
          </a:solidFill>
          <a:ln w="12700">
            <a:miter lim="400000"/>
          </a:ln>
          <a:effectLst>
            <a:outerShdw blurRad="368300" dist="152400" dir="351074" rotWithShape="0">
              <a:srgbClr val="000000">
                <a:alpha val="5328"/>
              </a:srgbClr>
            </a:outerShdw>
          </a:effectLst>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235" name="White…"/>
          <p:cNvSpPr txBox="1"/>
          <p:nvPr/>
        </p:nvSpPr>
        <p:spPr>
          <a:xfrm>
            <a:off x="9141273" y="6507960"/>
            <a:ext cx="4482277" cy="2189275"/>
          </a:xfrm>
          <a:prstGeom prst="rect">
            <a:avLst/>
          </a:prstGeom>
          <a:ln w="12700">
            <a:miter lim="400000"/>
          </a:ln>
          <a:effectLst>
            <a:reflection stA="50000" endPos="40000" dir="5400000" sy="-100000" algn="bl" rotWithShape="0"/>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r">
              <a:lnSpc>
                <a:spcPct val="100000"/>
              </a:lnSpc>
              <a:spcBef>
                <a:spcPts val="1000"/>
              </a:spcBef>
              <a:defRPr sz="2000">
                <a:solidFill>
                  <a:srgbClr val="011993"/>
                </a:solidFill>
                <a:latin typeface="Graphik"/>
                <a:ea typeface="Graphik"/>
                <a:cs typeface="Graphik"/>
                <a:sym typeface="Graphik"/>
              </a:defRPr>
            </a:pPr>
            <a:r>
              <a:t>White</a:t>
            </a:r>
          </a:p>
          <a:p>
            <a:pPr algn="r">
              <a:lnSpc>
                <a:spcPct val="100000"/>
              </a:lnSpc>
              <a:spcBef>
                <a:spcPts val="1000"/>
              </a:spcBef>
              <a:defRPr sz="2000">
                <a:solidFill>
                  <a:srgbClr val="011993"/>
                </a:solidFill>
                <a:latin typeface="Graphik"/>
                <a:ea typeface="Graphik"/>
                <a:cs typeface="Graphik"/>
                <a:sym typeface="Graphik"/>
              </a:defRPr>
            </a:pPr>
            <a:r>
              <a:t>#FFFFFF</a:t>
            </a:r>
          </a:p>
          <a:p>
            <a:pPr algn="r">
              <a:lnSpc>
                <a:spcPct val="100000"/>
              </a:lnSpc>
              <a:spcBef>
                <a:spcPts val="1000"/>
              </a:spcBef>
              <a:defRPr sz="2000">
                <a:solidFill>
                  <a:srgbClr val="011993"/>
                </a:solidFill>
                <a:latin typeface="Graphik"/>
                <a:ea typeface="Graphik"/>
                <a:cs typeface="Graphik"/>
                <a:sym typeface="Graphik"/>
              </a:defRPr>
            </a:pPr>
            <a:r>
              <a:t>rgb(255, 255, 255)</a:t>
            </a:r>
          </a:p>
        </p:txBody>
      </p:sp>
      <p:sp>
        <p:nvSpPr>
          <p:cNvPr id="236" name="ألوان العلامة التجارية الأساسية والخلفية"/>
          <p:cNvSpPr txBox="1"/>
          <p:nvPr/>
        </p:nvSpPr>
        <p:spPr>
          <a:xfrm>
            <a:off x="7545122" y="3746526"/>
            <a:ext cx="6078428" cy="16458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a:lnSpc>
                <a:spcPct val="100000"/>
              </a:lnSpc>
              <a:defRPr sz="3500">
                <a:solidFill>
                  <a:srgbClr val="07188D"/>
                </a:solidFill>
                <a:latin typeface="Canela Text Bold"/>
                <a:ea typeface="Canela Text Bold"/>
                <a:cs typeface="Canela Text Bold"/>
                <a:sym typeface="Canela Text Bold"/>
              </a:defRPr>
            </a:lvl1pPr>
          </a:lstStyle>
          <a:p>
            <a:r>
              <a:t>ألوان العلامة التجارية الأساسية والخلفية</a:t>
            </a:r>
          </a:p>
        </p:txBody>
      </p:sp>
      <p:sp>
        <p:nvSpPr>
          <p:cNvPr id="237" name="لون ثانوي"/>
          <p:cNvSpPr txBox="1"/>
          <p:nvPr/>
        </p:nvSpPr>
        <p:spPr>
          <a:xfrm>
            <a:off x="8631978" y="5305377"/>
            <a:ext cx="4913512" cy="7255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lnSpc>
                <a:spcPct val="100000"/>
              </a:lnSpc>
              <a:defRPr sz="2500">
                <a:solidFill>
                  <a:srgbClr val="07188D"/>
                </a:solidFill>
              </a:defRPr>
            </a:lvl1pPr>
          </a:lstStyle>
          <a:p>
            <a:r>
              <a:t>لون ثانوي</a:t>
            </a:r>
          </a:p>
        </p:txBody>
      </p:sp>
      <p:sp>
        <p:nvSpPr>
          <p:cNvPr id="238" name="Rectangle"/>
          <p:cNvSpPr/>
          <p:nvPr/>
        </p:nvSpPr>
        <p:spPr>
          <a:xfrm>
            <a:off x="-47691" y="3401748"/>
            <a:ext cx="3704625" cy="5205737"/>
          </a:xfrm>
          <a:prstGeom prst="rect">
            <a:avLst/>
          </a:prstGeom>
          <a:solidFill>
            <a:srgbClr val="FF2600"/>
          </a:solidFill>
          <a:ln w="12700">
            <a:miter lim="400000"/>
          </a:ln>
          <a:effectLst>
            <a:outerShdw blurRad="368300" dist="157074" dir="351074" rotWithShape="0">
              <a:srgbClr val="000000">
                <a:alpha val="5328"/>
              </a:srgbClr>
            </a:outerShdw>
          </a:effectLst>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239" name="Rectangle"/>
          <p:cNvSpPr/>
          <p:nvPr/>
        </p:nvSpPr>
        <p:spPr>
          <a:xfrm>
            <a:off x="-47691" y="8578508"/>
            <a:ext cx="3704625" cy="5143501"/>
          </a:xfrm>
          <a:prstGeom prst="rect">
            <a:avLst/>
          </a:prstGeom>
          <a:solidFill>
            <a:srgbClr val="000000"/>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240" name="Maraschino…"/>
          <p:cNvSpPr txBox="1"/>
          <p:nvPr/>
        </p:nvSpPr>
        <p:spPr>
          <a:xfrm>
            <a:off x="418396" y="4648887"/>
            <a:ext cx="2975651" cy="16458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r">
              <a:lnSpc>
                <a:spcPct val="100000"/>
              </a:lnSpc>
              <a:spcBef>
                <a:spcPts val="1000"/>
              </a:spcBef>
              <a:defRPr sz="2000">
                <a:solidFill>
                  <a:srgbClr val="FFFFFF"/>
                </a:solidFill>
                <a:latin typeface="Graphik"/>
                <a:ea typeface="Graphik"/>
                <a:cs typeface="Graphik"/>
                <a:sym typeface="Graphik"/>
              </a:defRPr>
            </a:pPr>
            <a:r>
              <a:t>Maraschino</a:t>
            </a:r>
          </a:p>
          <a:p>
            <a:pPr algn="r">
              <a:lnSpc>
                <a:spcPct val="100000"/>
              </a:lnSpc>
              <a:spcBef>
                <a:spcPts val="1000"/>
              </a:spcBef>
              <a:defRPr sz="2000">
                <a:solidFill>
                  <a:srgbClr val="FFFFFF"/>
                </a:solidFill>
                <a:latin typeface="Graphik"/>
                <a:ea typeface="Graphik"/>
                <a:cs typeface="Graphik"/>
                <a:sym typeface="Graphik"/>
              </a:defRPr>
            </a:pPr>
            <a:r>
              <a:t>#FF2600</a:t>
            </a:r>
          </a:p>
          <a:p>
            <a:pPr algn="r">
              <a:lnSpc>
                <a:spcPct val="100000"/>
              </a:lnSpc>
              <a:spcBef>
                <a:spcPts val="1000"/>
              </a:spcBef>
              <a:defRPr sz="2000">
                <a:solidFill>
                  <a:srgbClr val="FFFFFF"/>
                </a:solidFill>
                <a:latin typeface="Graphik"/>
                <a:ea typeface="Graphik"/>
                <a:cs typeface="Graphik"/>
                <a:sym typeface="Graphik"/>
              </a:defRPr>
            </a:pPr>
            <a:r>
              <a:t>rgb(255, 38, 0)</a:t>
            </a:r>
          </a:p>
        </p:txBody>
      </p:sp>
      <p:sp>
        <p:nvSpPr>
          <p:cNvPr id="241" name="لون تزيين"/>
          <p:cNvSpPr txBox="1"/>
          <p:nvPr/>
        </p:nvSpPr>
        <p:spPr>
          <a:xfrm>
            <a:off x="600689" y="8780658"/>
            <a:ext cx="2814264"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lnSpc>
                <a:spcPct val="100000"/>
              </a:lnSpc>
              <a:defRPr sz="3500">
                <a:solidFill>
                  <a:srgbClr val="FFFFFF"/>
                </a:solidFill>
                <a:latin typeface="Canela Text Bold"/>
                <a:ea typeface="Canela Text Bold"/>
                <a:cs typeface="Canela Text Bold"/>
                <a:sym typeface="Canela Text Bold"/>
              </a:defRPr>
            </a:lvl1pPr>
          </a:lstStyle>
          <a:p>
            <a:r>
              <a:t>لون تزيين</a:t>
            </a:r>
          </a:p>
        </p:txBody>
      </p:sp>
      <p:sp>
        <p:nvSpPr>
          <p:cNvPr id="242" name="Black…"/>
          <p:cNvSpPr txBox="1"/>
          <p:nvPr/>
        </p:nvSpPr>
        <p:spPr>
          <a:xfrm>
            <a:off x="405696" y="10050169"/>
            <a:ext cx="2975651" cy="164581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gn="r">
              <a:lnSpc>
                <a:spcPct val="100000"/>
              </a:lnSpc>
              <a:spcBef>
                <a:spcPts val="1000"/>
              </a:spcBef>
              <a:defRPr sz="2000">
                <a:solidFill>
                  <a:srgbClr val="FFFFFF"/>
                </a:solidFill>
                <a:latin typeface="Graphik"/>
                <a:ea typeface="Graphik"/>
                <a:cs typeface="Graphik"/>
                <a:sym typeface="Graphik"/>
              </a:defRPr>
            </a:pPr>
            <a:r>
              <a:t>Black</a:t>
            </a:r>
          </a:p>
          <a:p>
            <a:pPr algn="r">
              <a:lnSpc>
                <a:spcPct val="100000"/>
              </a:lnSpc>
              <a:spcBef>
                <a:spcPts val="1000"/>
              </a:spcBef>
              <a:defRPr sz="2000">
                <a:solidFill>
                  <a:srgbClr val="FFFFFF"/>
                </a:solidFill>
                <a:latin typeface="Graphik"/>
                <a:ea typeface="Graphik"/>
                <a:cs typeface="Graphik"/>
                <a:sym typeface="Graphik"/>
              </a:defRPr>
            </a:pPr>
            <a:r>
              <a:t>#00000</a:t>
            </a:r>
          </a:p>
          <a:p>
            <a:pPr algn="r">
              <a:lnSpc>
                <a:spcPct val="100000"/>
              </a:lnSpc>
              <a:spcBef>
                <a:spcPts val="1000"/>
              </a:spcBef>
              <a:defRPr sz="2000">
                <a:solidFill>
                  <a:srgbClr val="FFFFFF"/>
                </a:solidFill>
                <a:latin typeface="Graphik"/>
                <a:ea typeface="Graphik"/>
                <a:cs typeface="Graphik"/>
                <a:sym typeface="Graphik"/>
              </a:defRPr>
            </a:pPr>
            <a:r>
              <a:t>rgb(0, 0, 0)</a:t>
            </a:r>
          </a:p>
        </p:txBody>
      </p:sp>
      <p:sp>
        <p:nvSpPr>
          <p:cNvPr id="243" name="لون تزيين"/>
          <p:cNvSpPr txBox="1"/>
          <p:nvPr/>
        </p:nvSpPr>
        <p:spPr>
          <a:xfrm>
            <a:off x="587989" y="3471887"/>
            <a:ext cx="2814264"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lnSpc>
                <a:spcPct val="100000"/>
              </a:lnSpc>
              <a:defRPr sz="3500">
                <a:solidFill>
                  <a:srgbClr val="FFFFFF"/>
                </a:solidFill>
                <a:latin typeface="Canela Text Bold"/>
                <a:ea typeface="Canela Text Bold"/>
                <a:cs typeface="Canela Text Bold"/>
                <a:sym typeface="Canela Text Bold"/>
              </a:defRPr>
            </a:lvl1pPr>
          </a:lstStyle>
          <a:p>
            <a:r>
              <a:t>لون تزيين</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 name="Rectangle"/>
          <p:cNvSpPr/>
          <p:nvPr/>
        </p:nvSpPr>
        <p:spPr>
          <a:xfrm>
            <a:off x="-78448" y="8084137"/>
            <a:ext cx="24540895" cy="5768414"/>
          </a:xfrm>
          <a:prstGeom prst="rect">
            <a:avLst/>
          </a:prstGeom>
          <a:solidFill>
            <a:srgbClr val="011993"/>
          </a:solidFill>
          <a:ln w="12700">
            <a:miter lim="400000"/>
          </a:ln>
          <a:effectLst>
            <a:outerShdw blurRad="368300" dist="157074" dir="351074" rotWithShape="0">
              <a:srgbClr val="000000">
                <a:alpha val="5328"/>
              </a:srgbClr>
            </a:outerShdw>
          </a:effectLst>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246" name="Graphick"/>
          <p:cNvSpPr txBox="1"/>
          <p:nvPr/>
        </p:nvSpPr>
        <p:spPr>
          <a:xfrm>
            <a:off x="19976343" y="11669668"/>
            <a:ext cx="3238838"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a:lnSpc>
                <a:spcPct val="100000"/>
              </a:lnSpc>
              <a:defRPr sz="2500">
                <a:solidFill>
                  <a:srgbClr val="FFFFFF"/>
                </a:solidFill>
                <a:latin typeface="Graphik"/>
                <a:ea typeface="Graphik"/>
                <a:cs typeface="Graphik"/>
                <a:sym typeface="Graphik"/>
              </a:defRPr>
            </a:lvl1pPr>
          </a:lstStyle>
          <a:p>
            <a:r>
              <a:t>Graphick</a:t>
            </a:r>
          </a:p>
        </p:txBody>
      </p:sp>
      <p:sp>
        <p:nvSpPr>
          <p:cNvPr id="247" name="Canela Bold"/>
          <p:cNvSpPr txBox="1"/>
          <p:nvPr/>
        </p:nvSpPr>
        <p:spPr>
          <a:xfrm>
            <a:off x="19346898" y="8710155"/>
            <a:ext cx="3900063"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defTabSz="1658070">
              <a:lnSpc>
                <a:spcPct val="100000"/>
              </a:lnSpc>
              <a:spcBef>
                <a:spcPts val="1600"/>
              </a:spcBef>
              <a:defRPr sz="5100">
                <a:solidFill>
                  <a:srgbClr val="FFFFFF"/>
                </a:solidFill>
                <a:latin typeface="+mn-lt"/>
                <a:ea typeface="+mn-ea"/>
                <a:cs typeface="+mn-cs"/>
                <a:sym typeface="Canela Bold"/>
              </a:defRPr>
            </a:lvl1pPr>
          </a:lstStyle>
          <a:p>
            <a:r>
              <a:t>Canela Bold</a:t>
            </a:r>
          </a:p>
        </p:txBody>
      </p:sp>
      <p:sp>
        <p:nvSpPr>
          <p:cNvPr id="248" name="Canela Text"/>
          <p:cNvSpPr txBox="1"/>
          <p:nvPr/>
        </p:nvSpPr>
        <p:spPr>
          <a:xfrm>
            <a:off x="19976343" y="10268770"/>
            <a:ext cx="3238838"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a:lnSpc>
                <a:spcPct val="100000"/>
              </a:lnSpc>
              <a:defRPr sz="3500">
                <a:solidFill>
                  <a:srgbClr val="FFFFFF"/>
                </a:solidFill>
              </a:defRPr>
            </a:lvl1pPr>
          </a:lstStyle>
          <a:p>
            <a:r>
              <a:t>Canela Text</a:t>
            </a:r>
          </a:p>
        </p:txBody>
      </p:sp>
      <p:grpSp>
        <p:nvGrpSpPr>
          <p:cNvPr id="251" name="Group"/>
          <p:cNvGrpSpPr/>
          <p:nvPr/>
        </p:nvGrpSpPr>
        <p:grpSpPr>
          <a:xfrm>
            <a:off x="-3851562" y="6825538"/>
            <a:ext cx="16539662" cy="7879642"/>
            <a:chOff x="0" y="0"/>
            <a:chExt cx="16539661" cy="7879641"/>
          </a:xfrm>
        </p:grpSpPr>
        <p:sp>
          <p:nvSpPr>
            <p:cNvPr id="249" name="أأبب"/>
            <p:cNvSpPr txBox="1"/>
            <p:nvPr/>
          </p:nvSpPr>
          <p:spPr>
            <a:xfrm>
              <a:off x="0" y="0"/>
              <a:ext cx="16539662" cy="47079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b">
              <a:normAutofit/>
            </a:bodyPr>
            <a:lstStyle>
              <a:lvl1pPr algn="ctr">
                <a:lnSpc>
                  <a:spcPct val="100000"/>
                </a:lnSpc>
                <a:defRPr sz="22500">
                  <a:solidFill>
                    <a:srgbClr val="FFFFFF"/>
                  </a:solidFill>
                  <a:latin typeface="+mn-lt"/>
                  <a:ea typeface="+mn-ea"/>
                  <a:cs typeface="+mn-cs"/>
                  <a:sym typeface="Canela Bold"/>
                </a:defRPr>
              </a:lvl1pPr>
            </a:lstStyle>
            <a:p>
              <a:r>
                <a:t>أأب‌ب</a:t>
              </a:r>
            </a:p>
          </p:txBody>
        </p:sp>
        <p:sp>
          <p:nvSpPr>
            <p:cNvPr id="250" name="أأبب"/>
            <p:cNvSpPr txBox="1"/>
            <p:nvPr/>
          </p:nvSpPr>
          <p:spPr>
            <a:xfrm>
              <a:off x="903437" y="3618731"/>
              <a:ext cx="14732788" cy="426091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rmAutofit/>
            </a:bodyPr>
            <a:lstStyle>
              <a:lvl1pPr algn="ctr">
                <a:lnSpc>
                  <a:spcPct val="100000"/>
                </a:lnSpc>
                <a:defRPr sz="22500">
                  <a:solidFill>
                    <a:srgbClr val="FFFFFF"/>
                  </a:solidFill>
                  <a:latin typeface="Graphik"/>
                  <a:ea typeface="Graphik"/>
                  <a:cs typeface="Graphik"/>
                  <a:sym typeface="Graphik"/>
                </a:defRPr>
              </a:lvl1pPr>
            </a:lstStyle>
            <a:p>
              <a:r>
                <a:t>أأب‌ب</a:t>
              </a:r>
            </a:p>
          </p:txBody>
        </p:sp>
      </p:grpSp>
      <p:sp>
        <p:nvSpPr>
          <p:cNvPr id="252"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253" name="Graphick"/>
          <p:cNvSpPr txBox="1"/>
          <p:nvPr/>
        </p:nvSpPr>
        <p:spPr>
          <a:xfrm>
            <a:off x="19677510" y="6272002"/>
            <a:ext cx="3238838"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a:lnSpc>
                <a:spcPct val="100000"/>
              </a:lnSpc>
              <a:defRPr sz="2500">
                <a:latin typeface="Graphik"/>
                <a:ea typeface="Graphik"/>
                <a:cs typeface="Graphik"/>
                <a:sym typeface="Graphik"/>
              </a:defRPr>
            </a:lvl1pPr>
          </a:lstStyle>
          <a:p>
            <a:r>
              <a:t>Graphick</a:t>
            </a:r>
          </a:p>
        </p:txBody>
      </p:sp>
      <p:sp>
        <p:nvSpPr>
          <p:cNvPr id="254" name="Canela Bold"/>
          <p:cNvSpPr txBox="1"/>
          <p:nvPr/>
        </p:nvSpPr>
        <p:spPr>
          <a:xfrm>
            <a:off x="19033762" y="3420859"/>
            <a:ext cx="3900063"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defTabSz="1658070">
              <a:lnSpc>
                <a:spcPct val="100000"/>
              </a:lnSpc>
              <a:spcBef>
                <a:spcPts val="1600"/>
              </a:spcBef>
              <a:defRPr sz="5100">
                <a:latin typeface="+mn-lt"/>
                <a:ea typeface="+mn-ea"/>
                <a:cs typeface="+mn-cs"/>
                <a:sym typeface="Canela Bold"/>
              </a:defRPr>
            </a:lvl1pPr>
          </a:lstStyle>
          <a:p>
            <a:r>
              <a:t>Canela Bold</a:t>
            </a:r>
          </a:p>
        </p:txBody>
      </p:sp>
      <p:sp>
        <p:nvSpPr>
          <p:cNvPr id="255" name="Canela Text"/>
          <p:cNvSpPr txBox="1"/>
          <p:nvPr/>
        </p:nvSpPr>
        <p:spPr>
          <a:xfrm>
            <a:off x="19677510" y="4806400"/>
            <a:ext cx="3238838"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a:lnSpc>
                <a:spcPct val="100000"/>
              </a:lnSpc>
              <a:defRPr sz="3500"/>
            </a:lvl1pPr>
          </a:lstStyle>
          <a:p>
            <a:r>
              <a:t>Canela Text</a:t>
            </a:r>
          </a:p>
        </p:txBody>
      </p:sp>
      <p:grpSp>
        <p:nvGrpSpPr>
          <p:cNvPr id="258" name="Group"/>
          <p:cNvGrpSpPr/>
          <p:nvPr/>
        </p:nvGrpSpPr>
        <p:grpSpPr>
          <a:xfrm>
            <a:off x="-3851562" y="1167892"/>
            <a:ext cx="16539663" cy="7879643"/>
            <a:chOff x="-255664" y="-127832"/>
            <a:chExt cx="16539661" cy="7879641"/>
          </a:xfrm>
        </p:grpSpPr>
        <p:sp>
          <p:nvSpPr>
            <p:cNvPr id="256" name="أأبب"/>
            <p:cNvSpPr txBox="1"/>
            <p:nvPr/>
          </p:nvSpPr>
          <p:spPr>
            <a:xfrm>
              <a:off x="-255665" y="-127833"/>
              <a:ext cx="16539663" cy="470798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b">
              <a:normAutofit/>
            </a:bodyPr>
            <a:lstStyle>
              <a:lvl1pPr algn="ctr" rtl="1">
                <a:lnSpc>
                  <a:spcPct val="100000"/>
                </a:lnSpc>
                <a:defRPr sz="22500">
                  <a:latin typeface="+mn-lt"/>
                  <a:ea typeface="+mn-ea"/>
                  <a:cs typeface="+mn-cs"/>
                  <a:sym typeface="Canela Bold"/>
                </a:defRPr>
              </a:lvl1pPr>
            </a:lstStyle>
            <a:p>
              <a:r>
                <a:t>أأب‌ب</a:t>
              </a:r>
            </a:p>
          </p:txBody>
        </p:sp>
        <p:sp>
          <p:nvSpPr>
            <p:cNvPr id="257" name="أأبب"/>
            <p:cNvSpPr txBox="1"/>
            <p:nvPr/>
          </p:nvSpPr>
          <p:spPr>
            <a:xfrm>
              <a:off x="647772" y="3490898"/>
              <a:ext cx="14732789" cy="42609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rmAutofit/>
            </a:bodyPr>
            <a:lstStyle>
              <a:lvl1pPr algn="ctr">
                <a:lnSpc>
                  <a:spcPct val="100000"/>
                </a:lnSpc>
                <a:defRPr sz="22500">
                  <a:latin typeface="Graphik"/>
                  <a:ea typeface="Graphik"/>
                  <a:cs typeface="Graphik"/>
                  <a:sym typeface="Graphik"/>
                </a:defRPr>
              </a:lvl1pPr>
            </a:lstStyle>
            <a:p>
              <a:r>
                <a:t>أأب‌ب</a:t>
              </a:r>
            </a:p>
          </p:txBody>
        </p:sp>
      </p:grpSp>
      <p:sp>
        <p:nvSpPr>
          <p:cNvPr id="259" name="الخط (الخطوط)"/>
          <p:cNvSpPr txBox="1"/>
          <p:nvPr/>
        </p:nvSpPr>
        <p:spPr>
          <a:xfrm>
            <a:off x="19146884" y="936093"/>
            <a:ext cx="367381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defRPr>
                <a:latin typeface="Canela Text Bold"/>
                <a:ea typeface="Canela Text Bold"/>
                <a:cs typeface="Canela Text Bold"/>
                <a:sym typeface="Canela Text Bold"/>
              </a:defRPr>
            </a:lvl1pPr>
          </a:lstStyle>
          <a:p>
            <a:r>
              <a:rPr dirty="0" err="1"/>
              <a:t>الخط</a:t>
            </a:r>
            <a:r>
              <a:rPr dirty="0"/>
              <a:t> (</a:t>
            </a:r>
            <a:r>
              <a:rPr dirty="0" err="1"/>
              <a:t>الخطوط</a:t>
            </a:r>
            <a:r>
              <a:rPr dirty="0"/>
              <a:t>)</a:t>
            </a:r>
          </a:p>
        </p:txBody>
      </p:sp>
      <p:sp>
        <p:nvSpPr>
          <p:cNvPr id="260" name="ملخص الخط أو الخطوط، مثل: تتميز الخطوط المختارة بطابعٍ كلاسيكي لطيف، مما يُضفي خط العنوان كلاسيكي لإضفاء لمسة من التشويق."/>
          <p:cNvSpPr txBox="1"/>
          <p:nvPr/>
        </p:nvSpPr>
        <p:spPr>
          <a:xfrm>
            <a:off x="5442677" y="373888"/>
            <a:ext cx="13498646"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rtl="1">
              <a:defRPr sz="3200">
                <a:solidFill>
                  <a:srgbClr val="011993"/>
                </a:solidFill>
                <a:latin typeface="Graphik"/>
                <a:ea typeface="Graphik"/>
                <a:cs typeface="Graphik"/>
                <a:sym typeface="Graphik"/>
              </a:defRPr>
            </a:pPr>
            <a:r>
              <a:t>ملخص الخط أو الخطوط، مثل: تتميز الخطوط المختارة بطابعٍ كلاسيكي لطيف، مما يُضفي خط العنوان كلاسيكي لإضفاء لمسة من التشويق.</a:t>
            </a:r>
          </a:p>
        </p:txBody>
      </p:sp>
      <p:sp>
        <p:nvSpPr>
          <p:cNvPr id="261" name="عنوان أول جذاب"/>
          <p:cNvSpPr txBox="1"/>
          <p:nvPr/>
        </p:nvSpPr>
        <p:spPr>
          <a:xfrm>
            <a:off x="8672060" y="3420859"/>
            <a:ext cx="9644891"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defTabSz="1633687">
              <a:lnSpc>
                <a:spcPct val="100000"/>
              </a:lnSpc>
              <a:spcBef>
                <a:spcPts val="1600"/>
              </a:spcBef>
              <a:defRPr sz="5025">
                <a:latin typeface="+mn-lt"/>
                <a:ea typeface="+mn-ea"/>
                <a:cs typeface="+mn-cs"/>
                <a:sym typeface="Canela Bold"/>
              </a:defRPr>
            </a:lvl1pPr>
          </a:lstStyle>
          <a:p>
            <a:r>
              <a:t>عنوان أول جذاب</a:t>
            </a:r>
          </a:p>
        </p:txBody>
      </p:sp>
      <p:sp>
        <p:nvSpPr>
          <p:cNvPr id="262" name="هنا، يمكننا استخدامه كعنوان ثانٍ أو ثالث في نصنا للتأكيد على نوع المحتوى"/>
          <p:cNvSpPr txBox="1"/>
          <p:nvPr/>
        </p:nvSpPr>
        <p:spPr>
          <a:xfrm>
            <a:off x="9712821" y="4610043"/>
            <a:ext cx="8604130" cy="14890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defTabSz="2389572" rtl="1">
              <a:lnSpc>
                <a:spcPct val="100000"/>
              </a:lnSpc>
              <a:spcBef>
                <a:spcPts val="2300"/>
              </a:spcBef>
              <a:defRPr sz="3430"/>
            </a:lvl1pPr>
          </a:lstStyle>
          <a:p>
            <a:r>
              <a:t>هنا، يمكننا استخدامه كعنوان ثانٍ أو ثالث في نصنا للتأكيد على نوع المحتوى</a:t>
            </a:r>
          </a:p>
        </p:txBody>
      </p:sp>
      <p:sp>
        <p:nvSpPr>
          <p:cNvPr id="263" name="أثناء استخدام هذا الخط لعرض النص، يتم عرض المحتوى نفسه بخط مقروء لا يجهد العينين."/>
          <p:cNvSpPr txBox="1"/>
          <p:nvPr/>
        </p:nvSpPr>
        <p:spPr>
          <a:xfrm>
            <a:off x="12277270" y="5943600"/>
            <a:ext cx="6020291" cy="1727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lnSpc>
                <a:spcPct val="100000"/>
              </a:lnSpc>
              <a:defRPr sz="2500">
                <a:latin typeface="Graphik"/>
                <a:ea typeface="Graphik"/>
                <a:cs typeface="Graphik"/>
                <a:sym typeface="Graphik"/>
              </a:defRPr>
            </a:lvl1pPr>
          </a:lstStyle>
          <a:p>
            <a:r>
              <a:t>أثناء استخدام هذا الخط لعرض النص، يتم عرض المحتوى نفسه بخط مقروء لا يجهد العينين.</a:t>
            </a:r>
          </a:p>
        </p:txBody>
      </p:sp>
      <p:sp>
        <p:nvSpPr>
          <p:cNvPr id="264" name="عنوان أول جذاب"/>
          <p:cNvSpPr txBox="1"/>
          <p:nvPr/>
        </p:nvSpPr>
        <p:spPr>
          <a:xfrm>
            <a:off x="8672060" y="8710155"/>
            <a:ext cx="9644891"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defTabSz="1633687">
              <a:lnSpc>
                <a:spcPct val="100000"/>
              </a:lnSpc>
              <a:spcBef>
                <a:spcPts val="1600"/>
              </a:spcBef>
              <a:defRPr sz="5025">
                <a:solidFill>
                  <a:srgbClr val="FFFFFF"/>
                </a:solidFill>
                <a:latin typeface="+mn-lt"/>
                <a:ea typeface="+mn-ea"/>
                <a:cs typeface="+mn-cs"/>
                <a:sym typeface="Canela Bold"/>
              </a:defRPr>
            </a:lvl1pPr>
          </a:lstStyle>
          <a:p>
            <a:r>
              <a:t>عنوان أول جذاب</a:t>
            </a:r>
          </a:p>
        </p:txBody>
      </p:sp>
      <p:sp>
        <p:nvSpPr>
          <p:cNvPr id="265" name="هنا، يمكننا استخدامه كعنوان ثانٍ أو ثالث في نصنا للتأكيد على نوع المحتوى"/>
          <p:cNvSpPr txBox="1"/>
          <p:nvPr/>
        </p:nvSpPr>
        <p:spPr>
          <a:xfrm>
            <a:off x="8672059" y="10033533"/>
            <a:ext cx="9644892" cy="14890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defTabSz="2389572">
              <a:lnSpc>
                <a:spcPct val="100000"/>
              </a:lnSpc>
              <a:spcBef>
                <a:spcPts val="2300"/>
              </a:spcBef>
              <a:defRPr sz="3430">
                <a:solidFill>
                  <a:srgbClr val="FFFFFF"/>
                </a:solidFill>
              </a:defRPr>
            </a:lvl1pPr>
          </a:lstStyle>
          <a:p>
            <a:r>
              <a:t>هنا، يمكننا استخدامه كعنوان ثانٍ أو ثالث في نصنا للتأكيد على نوع المحتوى</a:t>
            </a:r>
          </a:p>
        </p:txBody>
      </p:sp>
      <p:sp>
        <p:nvSpPr>
          <p:cNvPr id="266" name="أثناء استخدام هذا الخط لعرض النص، يتم عرض المحتوى نفسه بخط مقروء لا يجهد العينين."/>
          <p:cNvSpPr txBox="1"/>
          <p:nvPr/>
        </p:nvSpPr>
        <p:spPr>
          <a:xfrm>
            <a:off x="9898440" y="11354237"/>
            <a:ext cx="8399122"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lnSpc>
                <a:spcPct val="100000"/>
              </a:lnSpc>
              <a:defRPr sz="2500">
                <a:solidFill>
                  <a:srgbClr val="FFFFFF"/>
                </a:solidFill>
                <a:latin typeface="Graphik"/>
                <a:ea typeface="Graphik"/>
                <a:cs typeface="Graphik"/>
                <a:sym typeface="Graphik"/>
              </a:defRPr>
            </a:lvl1pPr>
          </a:lstStyle>
          <a:p>
            <a:r>
              <a:t>أثناء استخدام هذا الخط لعرض النص، يتم عرض المحتوى نفسه بخط مقروء لا يجهد العينين.</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Rectangle"/>
          <p:cNvSpPr/>
          <p:nvPr/>
        </p:nvSpPr>
        <p:spPr>
          <a:xfrm>
            <a:off x="-48803" y="7877986"/>
            <a:ext cx="24481606" cy="5926327"/>
          </a:xfrm>
          <a:prstGeom prst="rect">
            <a:avLst/>
          </a:prstGeom>
          <a:solidFill>
            <a:srgbClr val="000000"/>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269"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pic>
        <p:nvPicPr>
          <p:cNvPr id="270" name="IMG_4100.PNG" descr="IMG_4100.PNG"/>
          <p:cNvPicPr>
            <a:picLocks noChangeAspect="1"/>
          </p:cNvPicPr>
          <p:nvPr/>
        </p:nvPicPr>
        <p:blipFill>
          <a:blip r:embed="rId2"/>
          <a:stretch>
            <a:fillRect/>
          </a:stretch>
        </p:blipFill>
        <p:spPr>
          <a:xfrm>
            <a:off x="1623164" y="3274373"/>
            <a:ext cx="4226373" cy="4226372"/>
          </a:xfrm>
          <a:prstGeom prst="rect">
            <a:avLst/>
          </a:prstGeom>
          <a:ln w="12700">
            <a:miter lim="400000"/>
          </a:ln>
        </p:spPr>
      </p:pic>
      <p:pic>
        <p:nvPicPr>
          <p:cNvPr id="271" name="IMG_4096.PNG" descr="IMG_4096.PNG"/>
          <p:cNvPicPr>
            <a:picLocks noChangeAspect="1"/>
          </p:cNvPicPr>
          <p:nvPr/>
        </p:nvPicPr>
        <p:blipFill>
          <a:blip r:embed="rId3"/>
          <a:stretch>
            <a:fillRect/>
          </a:stretch>
        </p:blipFill>
        <p:spPr>
          <a:xfrm>
            <a:off x="9891710" y="3087268"/>
            <a:ext cx="4600581" cy="4600581"/>
          </a:xfrm>
          <a:prstGeom prst="rect">
            <a:avLst/>
          </a:prstGeom>
          <a:ln w="12700">
            <a:miter lim="400000"/>
          </a:ln>
        </p:spPr>
      </p:pic>
      <p:pic>
        <p:nvPicPr>
          <p:cNvPr id="272" name="IMG_4099.PNG" descr="IMG_4099.PNG"/>
          <p:cNvPicPr>
            <a:picLocks noChangeAspect="1"/>
          </p:cNvPicPr>
          <p:nvPr/>
        </p:nvPicPr>
        <p:blipFill>
          <a:blip r:embed="rId4"/>
          <a:stretch>
            <a:fillRect/>
          </a:stretch>
        </p:blipFill>
        <p:spPr>
          <a:xfrm>
            <a:off x="1623164" y="8727963"/>
            <a:ext cx="4226373" cy="4226373"/>
          </a:xfrm>
          <a:prstGeom prst="rect">
            <a:avLst/>
          </a:prstGeom>
          <a:ln w="12700">
            <a:miter lim="400000"/>
          </a:ln>
        </p:spPr>
      </p:pic>
      <p:pic>
        <p:nvPicPr>
          <p:cNvPr id="273" name="IMG_4095.PNG" descr="IMG_4095.PNG"/>
          <p:cNvPicPr>
            <a:picLocks noChangeAspect="1"/>
          </p:cNvPicPr>
          <p:nvPr/>
        </p:nvPicPr>
        <p:blipFill>
          <a:blip r:embed="rId5"/>
          <a:stretch>
            <a:fillRect/>
          </a:stretch>
        </p:blipFill>
        <p:spPr>
          <a:xfrm>
            <a:off x="9891710" y="8540859"/>
            <a:ext cx="4600581" cy="4600581"/>
          </a:xfrm>
          <a:prstGeom prst="rect">
            <a:avLst/>
          </a:prstGeom>
          <a:ln w="12700">
            <a:miter lim="400000"/>
          </a:ln>
        </p:spPr>
      </p:pic>
      <p:pic>
        <p:nvPicPr>
          <p:cNvPr id="274" name="IMG_4103.PNG" descr="IMG_4103.PNG"/>
          <p:cNvPicPr>
            <a:picLocks noChangeAspect="1"/>
          </p:cNvPicPr>
          <p:nvPr/>
        </p:nvPicPr>
        <p:blipFill>
          <a:blip r:embed="rId6"/>
          <a:stretch>
            <a:fillRect/>
          </a:stretch>
        </p:blipFill>
        <p:spPr>
          <a:xfrm>
            <a:off x="17661717" y="3087269"/>
            <a:ext cx="4600581" cy="4600581"/>
          </a:xfrm>
          <a:prstGeom prst="rect">
            <a:avLst/>
          </a:prstGeom>
          <a:ln w="12700">
            <a:miter lim="400000"/>
          </a:ln>
        </p:spPr>
      </p:pic>
      <p:grpSp>
        <p:nvGrpSpPr>
          <p:cNvPr id="279" name="Group"/>
          <p:cNvGrpSpPr/>
          <p:nvPr/>
        </p:nvGrpSpPr>
        <p:grpSpPr>
          <a:xfrm>
            <a:off x="17742535" y="8621676"/>
            <a:ext cx="4438947" cy="4438947"/>
            <a:chOff x="0" y="0"/>
            <a:chExt cx="4438945" cy="4438945"/>
          </a:xfrm>
        </p:grpSpPr>
        <p:grpSp>
          <p:nvGrpSpPr>
            <p:cNvPr id="277" name="Group"/>
            <p:cNvGrpSpPr/>
            <p:nvPr/>
          </p:nvGrpSpPr>
          <p:grpSpPr>
            <a:xfrm>
              <a:off x="0" y="0"/>
              <a:ext cx="4438946" cy="4438946"/>
              <a:chOff x="0" y="0"/>
              <a:chExt cx="4438945" cy="4438945"/>
            </a:xfrm>
          </p:grpSpPr>
          <p:pic>
            <p:nvPicPr>
              <p:cNvPr id="275" name="IMG_4104.PNG" descr="IMG_4104.PNG"/>
              <p:cNvPicPr>
                <a:picLocks noChangeAspect="1"/>
              </p:cNvPicPr>
              <p:nvPr/>
            </p:nvPicPr>
            <p:blipFill>
              <a:blip r:embed="rId7"/>
              <a:stretch>
                <a:fillRect/>
              </a:stretch>
            </p:blipFill>
            <p:spPr>
              <a:xfrm>
                <a:off x="0" y="0"/>
                <a:ext cx="4438946" cy="4438946"/>
              </a:xfrm>
              <a:prstGeom prst="rect">
                <a:avLst/>
              </a:prstGeom>
              <a:ln w="12700" cap="flat">
                <a:noFill/>
                <a:miter lim="400000"/>
              </a:ln>
              <a:effectLst/>
            </p:spPr>
          </p:pic>
          <p:sp>
            <p:nvSpPr>
              <p:cNvPr id="276" name="Square"/>
              <p:cNvSpPr/>
              <p:nvPr/>
            </p:nvSpPr>
            <p:spPr>
              <a:xfrm>
                <a:off x="1822701" y="1829033"/>
                <a:ext cx="714888" cy="712108"/>
              </a:xfrm>
              <a:prstGeom prst="rect">
                <a:avLst/>
              </a:prstGeom>
              <a:noFill/>
              <a:ln w="9525" cap="flat">
                <a:solidFill>
                  <a:srgbClr val="FFFFFF"/>
                </a:solidFill>
                <a:prstDash val="solid"/>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grpSp>
        <p:sp>
          <p:nvSpPr>
            <p:cNvPr id="278" name="Square"/>
            <p:cNvSpPr/>
            <p:nvPr/>
          </p:nvSpPr>
          <p:spPr>
            <a:xfrm>
              <a:off x="847872" y="845516"/>
              <a:ext cx="2717801" cy="2722513"/>
            </a:xfrm>
            <a:prstGeom prst="rect">
              <a:avLst/>
            </a:prstGeom>
            <a:noFill/>
            <a:ln w="9525" cap="flat">
              <a:solidFill>
                <a:srgbClr val="FFFFFF"/>
              </a:solidFill>
              <a:prstDash val="solid"/>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grpSp>
      <p:sp>
        <p:nvSpPr>
          <p:cNvPr id="280" name="اختلافات الشعار"/>
          <p:cNvSpPr txBox="1"/>
          <p:nvPr/>
        </p:nvSpPr>
        <p:spPr>
          <a:xfrm>
            <a:off x="19146884" y="936093"/>
            <a:ext cx="367381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defTabSz="2340805" rtl="1">
              <a:spcBef>
                <a:spcPts val="2300"/>
              </a:spcBef>
              <a:defRPr sz="4224">
                <a:latin typeface="Canela Text Bold"/>
                <a:ea typeface="Canela Text Bold"/>
                <a:cs typeface="Canela Text Bold"/>
                <a:sym typeface="Canela Text Bold"/>
              </a:defRPr>
            </a:lvl1pPr>
          </a:lstStyle>
          <a:p>
            <a:r>
              <a:rPr sz="4200" dirty="0" err="1"/>
              <a:t>اختلافات</a:t>
            </a:r>
            <a:r>
              <a:rPr sz="4200" dirty="0"/>
              <a:t> </a:t>
            </a:r>
            <a:r>
              <a:rPr sz="4200" dirty="0" err="1"/>
              <a:t>الشعار</a:t>
            </a:r>
            <a:endParaRPr lang="en-US" sz="4200" dirty="0" err="1"/>
          </a:p>
        </p:txBody>
      </p:sp>
      <p:sp>
        <p:nvSpPr>
          <p:cNvPr id="281" name="ملخص، مثل: للتأكد من أن تصميم شعارنا يمكن تطبيقه على عدة واجهات مختلفة، قمنا بإنشاء إصدارات تعمل بشكل جيد باللونين الأبيض والأسود."/>
          <p:cNvSpPr txBox="1"/>
          <p:nvPr/>
        </p:nvSpPr>
        <p:spPr>
          <a:xfrm>
            <a:off x="5442677" y="373888"/>
            <a:ext cx="13498646"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rtl="1">
              <a:defRPr sz="3200">
                <a:solidFill>
                  <a:srgbClr val="011993"/>
                </a:solidFill>
                <a:latin typeface="Graphik"/>
                <a:ea typeface="Graphik"/>
                <a:cs typeface="Graphik"/>
                <a:sym typeface="Graphik"/>
              </a:defRPr>
            </a:pPr>
            <a:r>
              <a:t>ملخص، مثل: للتأكد من أن تصميم شعارنا يمكن تطبيقه على عدة واجهات مختلفة، قمنا بإنشاء إصدارات تعمل بشكل جيد باللونين الأبيض والأسود.</a:t>
            </a: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 name="Rectangle"/>
          <p:cNvSpPr/>
          <p:nvPr/>
        </p:nvSpPr>
        <p:spPr>
          <a:xfrm>
            <a:off x="1997" y="8265343"/>
            <a:ext cx="24380006" cy="5466812"/>
          </a:xfrm>
          <a:prstGeom prst="rect">
            <a:avLst/>
          </a:prstGeom>
          <a:solidFill>
            <a:srgbClr val="011993"/>
          </a:solidFill>
          <a:ln w="12700">
            <a:miter lim="400000"/>
          </a:ln>
        </p:spPr>
        <p:txBody>
          <a:bodyPr lIns="50800" tIns="50800" rIns="50800" bIns="50800" anchor="ctr"/>
          <a:lstStyle/>
          <a:p>
            <a:pPr algn="ctr" defTabSz="1130300">
              <a:lnSpc>
                <a:spcPct val="100000"/>
              </a:lnSpc>
              <a:spcBef>
                <a:spcPts val="0"/>
              </a:spcBef>
              <a:defRPr sz="3200">
                <a:solidFill>
                  <a:srgbClr val="011993"/>
                </a:solidFill>
                <a:latin typeface="Graphik"/>
                <a:ea typeface="Graphik"/>
                <a:cs typeface="Graphik"/>
                <a:sym typeface="Graphik"/>
              </a:defRPr>
            </a:pPr>
            <a:endParaRPr/>
          </a:p>
        </p:txBody>
      </p:sp>
      <p:sp>
        <p:nvSpPr>
          <p:cNvPr id="284"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pic>
        <p:nvPicPr>
          <p:cNvPr id="285" name="IMG_4093.PNG" descr="IMG_4093.PNG"/>
          <p:cNvPicPr>
            <a:picLocks noChangeAspect="1"/>
          </p:cNvPicPr>
          <p:nvPr/>
        </p:nvPicPr>
        <p:blipFill>
          <a:blip r:embed="rId2"/>
          <a:stretch>
            <a:fillRect/>
          </a:stretch>
        </p:blipFill>
        <p:spPr>
          <a:xfrm>
            <a:off x="1350903" y="3416513"/>
            <a:ext cx="4403425" cy="4403425"/>
          </a:xfrm>
          <a:prstGeom prst="rect">
            <a:avLst/>
          </a:prstGeom>
          <a:ln w="12700">
            <a:miter lim="400000"/>
          </a:ln>
        </p:spPr>
      </p:pic>
      <p:pic>
        <p:nvPicPr>
          <p:cNvPr id="286" name="IMG_4094.PNG" descr="IMG_4094.PNG"/>
          <p:cNvPicPr>
            <a:picLocks noChangeAspect="1"/>
          </p:cNvPicPr>
          <p:nvPr/>
        </p:nvPicPr>
        <p:blipFill>
          <a:blip r:embed="rId3"/>
          <a:stretch>
            <a:fillRect/>
          </a:stretch>
        </p:blipFill>
        <p:spPr>
          <a:xfrm>
            <a:off x="6103503" y="3456329"/>
            <a:ext cx="4323792" cy="4323792"/>
          </a:xfrm>
          <a:prstGeom prst="rect">
            <a:avLst/>
          </a:prstGeom>
          <a:ln w="12700">
            <a:miter lim="400000"/>
          </a:ln>
        </p:spPr>
      </p:pic>
      <p:pic>
        <p:nvPicPr>
          <p:cNvPr id="287" name="IMG_4097.PNG" descr="IMG_4097.PNG"/>
          <p:cNvPicPr>
            <a:picLocks noChangeAspect="1"/>
          </p:cNvPicPr>
          <p:nvPr/>
        </p:nvPicPr>
        <p:blipFill>
          <a:blip r:embed="rId4"/>
          <a:stretch>
            <a:fillRect/>
          </a:stretch>
        </p:blipFill>
        <p:spPr>
          <a:xfrm>
            <a:off x="15490031" y="3783373"/>
            <a:ext cx="3669705" cy="3669705"/>
          </a:xfrm>
          <a:prstGeom prst="rect">
            <a:avLst/>
          </a:prstGeom>
          <a:ln w="12700">
            <a:miter lim="400000"/>
          </a:ln>
        </p:spPr>
      </p:pic>
      <p:pic>
        <p:nvPicPr>
          <p:cNvPr id="288" name="IMG_4098.PNG" descr="IMG_4098.PNG"/>
          <p:cNvPicPr>
            <a:picLocks noChangeAspect="1"/>
          </p:cNvPicPr>
          <p:nvPr/>
        </p:nvPicPr>
        <p:blipFill>
          <a:blip r:embed="rId5"/>
          <a:stretch>
            <a:fillRect/>
          </a:stretch>
        </p:blipFill>
        <p:spPr>
          <a:xfrm>
            <a:off x="19488215" y="3622091"/>
            <a:ext cx="3830987" cy="3830987"/>
          </a:xfrm>
          <a:prstGeom prst="rect">
            <a:avLst/>
          </a:prstGeom>
          <a:ln w="12700">
            <a:miter lim="400000"/>
          </a:ln>
        </p:spPr>
      </p:pic>
      <p:pic>
        <p:nvPicPr>
          <p:cNvPr id="289" name="IMG_4101.PNG" descr="IMG_4101.PNG"/>
          <p:cNvPicPr>
            <a:picLocks noChangeAspect="1"/>
          </p:cNvPicPr>
          <p:nvPr/>
        </p:nvPicPr>
        <p:blipFill>
          <a:blip r:embed="rId6"/>
          <a:stretch>
            <a:fillRect/>
          </a:stretch>
        </p:blipFill>
        <p:spPr>
          <a:xfrm>
            <a:off x="11106670" y="3717785"/>
            <a:ext cx="3800882" cy="3800881"/>
          </a:xfrm>
          <a:prstGeom prst="rect">
            <a:avLst/>
          </a:prstGeom>
          <a:ln w="12700">
            <a:miter lim="400000"/>
          </a:ln>
        </p:spPr>
      </p:pic>
      <p:pic>
        <p:nvPicPr>
          <p:cNvPr id="290" name="IMG_4095.PNG" descr="IMG_4095.PNG"/>
          <p:cNvPicPr>
            <a:picLocks noChangeAspect="1"/>
          </p:cNvPicPr>
          <p:nvPr/>
        </p:nvPicPr>
        <p:blipFill>
          <a:blip r:embed="rId7"/>
          <a:stretch>
            <a:fillRect/>
          </a:stretch>
        </p:blipFill>
        <p:spPr>
          <a:xfrm>
            <a:off x="383533" y="8905292"/>
            <a:ext cx="4403425" cy="4403424"/>
          </a:xfrm>
          <a:prstGeom prst="rect">
            <a:avLst/>
          </a:prstGeom>
          <a:ln w="12700">
            <a:miter lim="400000"/>
          </a:ln>
        </p:spPr>
      </p:pic>
      <p:pic>
        <p:nvPicPr>
          <p:cNvPr id="291" name="IMG_4099.PNG" descr="IMG_4099.PNG"/>
          <p:cNvPicPr>
            <a:picLocks noChangeAspect="1"/>
          </p:cNvPicPr>
          <p:nvPr/>
        </p:nvPicPr>
        <p:blipFill>
          <a:blip r:embed="rId8"/>
          <a:stretch>
            <a:fillRect/>
          </a:stretch>
        </p:blipFill>
        <p:spPr>
          <a:xfrm>
            <a:off x="8890248" y="9390515"/>
            <a:ext cx="3470619" cy="3470620"/>
          </a:xfrm>
          <a:prstGeom prst="rect">
            <a:avLst/>
          </a:prstGeom>
          <a:ln w="12700">
            <a:miter lim="400000"/>
          </a:ln>
        </p:spPr>
      </p:pic>
      <p:pic>
        <p:nvPicPr>
          <p:cNvPr id="292" name="IMG_4096.PNG" descr="IMG_4096.PNG"/>
          <p:cNvPicPr>
            <a:picLocks noChangeAspect="1"/>
          </p:cNvPicPr>
          <p:nvPr/>
        </p:nvPicPr>
        <p:blipFill>
          <a:blip r:embed="rId9"/>
          <a:stretch>
            <a:fillRect/>
          </a:stretch>
        </p:blipFill>
        <p:spPr>
          <a:xfrm>
            <a:off x="12512072" y="8924113"/>
            <a:ext cx="4403425" cy="4403424"/>
          </a:xfrm>
          <a:prstGeom prst="rect">
            <a:avLst/>
          </a:prstGeom>
          <a:ln w="12700">
            <a:miter lim="400000"/>
          </a:ln>
        </p:spPr>
      </p:pic>
      <p:pic>
        <p:nvPicPr>
          <p:cNvPr id="293" name="IMG_4102.PNG" descr="IMG_4102.PNG"/>
          <p:cNvPicPr>
            <a:picLocks noChangeAspect="1"/>
          </p:cNvPicPr>
          <p:nvPr/>
        </p:nvPicPr>
        <p:blipFill>
          <a:blip r:embed="rId10"/>
          <a:stretch>
            <a:fillRect/>
          </a:stretch>
        </p:blipFill>
        <p:spPr>
          <a:xfrm>
            <a:off x="16464157" y="9083256"/>
            <a:ext cx="4085140" cy="4085140"/>
          </a:xfrm>
          <a:prstGeom prst="rect">
            <a:avLst/>
          </a:prstGeom>
          <a:ln w="12700">
            <a:miter lim="400000"/>
          </a:ln>
        </p:spPr>
      </p:pic>
      <p:pic>
        <p:nvPicPr>
          <p:cNvPr id="294" name="IMG_4103.PNG" descr="IMG_4103.PNG"/>
          <p:cNvPicPr>
            <a:picLocks noChangeAspect="1"/>
          </p:cNvPicPr>
          <p:nvPr/>
        </p:nvPicPr>
        <p:blipFill>
          <a:blip r:embed="rId11"/>
          <a:stretch>
            <a:fillRect/>
          </a:stretch>
        </p:blipFill>
        <p:spPr>
          <a:xfrm>
            <a:off x="4938162" y="9225384"/>
            <a:ext cx="3800881" cy="3800882"/>
          </a:xfrm>
          <a:prstGeom prst="rect">
            <a:avLst/>
          </a:prstGeom>
          <a:ln w="12700">
            <a:miter lim="400000"/>
          </a:ln>
        </p:spPr>
      </p:pic>
      <p:pic>
        <p:nvPicPr>
          <p:cNvPr id="295" name="IMG_4100.PNG" descr="IMG_4100.PNG"/>
          <p:cNvPicPr>
            <a:picLocks noChangeAspect="1"/>
          </p:cNvPicPr>
          <p:nvPr/>
        </p:nvPicPr>
        <p:blipFill>
          <a:blip r:embed="rId12"/>
          <a:stretch>
            <a:fillRect/>
          </a:stretch>
        </p:blipFill>
        <p:spPr>
          <a:xfrm>
            <a:off x="20688524" y="9290973"/>
            <a:ext cx="3669706" cy="3669705"/>
          </a:xfrm>
          <a:prstGeom prst="rect">
            <a:avLst/>
          </a:prstGeom>
          <a:ln w="12700">
            <a:miter lim="400000"/>
          </a:ln>
        </p:spPr>
      </p:pic>
      <p:sp>
        <p:nvSpPr>
          <p:cNvPr id="296" name="اختلافات الشعار"/>
          <p:cNvSpPr txBox="1"/>
          <p:nvPr/>
        </p:nvSpPr>
        <p:spPr>
          <a:xfrm>
            <a:off x="19146884" y="936093"/>
            <a:ext cx="367381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defTabSz="2340805" rtl="1">
              <a:spcBef>
                <a:spcPts val="2300"/>
              </a:spcBef>
              <a:defRPr sz="4224">
                <a:latin typeface="Canela Text Bold"/>
                <a:ea typeface="Canela Text Bold"/>
                <a:cs typeface="Canela Text Bold"/>
                <a:sym typeface="Canela Text Bold"/>
              </a:defRPr>
            </a:lvl1pPr>
          </a:lstStyle>
          <a:p>
            <a:r>
              <a:rPr sz="4200" dirty="0" err="1"/>
              <a:t>اختلافات</a:t>
            </a:r>
            <a:r>
              <a:rPr sz="4200" dirty="0"/>
              <a:t> </a:t>
            </a:r>
            <a:r>
              <a:rPr sz="4200" dirty="0" err="1"/>
              <a:t>الشعار</a:t>
            </a:r>
            <a:endParaRPr lang="en-US" sz="4200" dirty="0" err="1"/>
          </a:p>
        </p:txBody>
      </p:sp>
      <p:sp>
        <p:nvSpPr>
          <p:cNvPr id="297" name="ملخص، مثل: استخدام مجموعة الألوان الخاصة بنا، يمكننا تعزيز عرض شعارنا وإبراز هوية علامتنا التجارية."/>
          <p:cNvSpPr txBox="1"/>
          <p:nvPr/>
        </p:nvSpPr>
        <p:spPr>
          <a:xfrm>
            <a:off x="5442677" y="373888"/>
            <a:ext cx="13498646"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rtl="1">
              <a:defRPr sz="3200">
                <a:solidFill>
                  <a:srgbClr val="011993"/>
                </a:solidFill>
                <a:latin typeface="Graphik"/>
                <a:ea typeface="Graphik"/>
                <a:cs typeface="Graphik"/>
                <a:sym typeface="Graphik"/>
              </a:defRPr>
            </a:pPr>
            <a:r>
              <a:t>ملخص، مثل: استخدام مجموعة الألوان الخاصة بنا، يمكننا تعزيز عرض شعارنا وإبراز هوية علامتنا التجارية.</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00" name="أشكال العناصر المرئية"/>
          <p:cNvSpPr txBox="1"/>
          <p:nvPr/>
        </p:nvSpPr>
        <p:spPr>
          <a:xfrm>
            <a:off x="15762478" y="3682250"/>
            <a:ext cx="5825158"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434397" indent="-434397" algn="r" rtl="1">
              <a:lnSpc>
                <a:spcPct val="100000"/>
              </a:lnSpc>
              <a:buSzPct val="150000"/>
              <a:buChar char="•"/>
              <a:defRPr sz="3500">
                <a:latin typeface="Canela Text Bold"/>
                <a:ea typeface="Canela Text Bold"/>
                <a:cs typeface="Canela Text Bold"/>
                <a:sym typeface="Canela Text Bold"/>
              </a:defRPr>
            </a:lvl1pPr>
          </a:lstStyle>
          <a:p>
            <a:r>
              <a:t>أشكال العناصر المرئية</a:t>
            </a:r>
          </a:p>
        </p:txBody>
      </p:sp>
      <p:grpSp>
        <p:nvGrpSpPr>
          <p:cNvPr id="313" name="Group"/>
          <p:cNvGrpSpPr/>
          <p:nvPr/>
        </p:nvGrpSpPr>
        <p:grpSpPr>
          <a:xfrm>
            <a:off x="15391496" y="4735766"/>
            <a:ext cx="5846411" cy="3466395"/>
            <a:chOff x="0" y="0"/>
            <a:chExt cx="5846410" cy="3466393"/>
          </a:xfrm>
        </p:grpSpPr>
        <p:grpSp>
          <p:nvGrpSpPr>
            <p:cNvPr id="304" name="Group"/>
            <p:cNvGrpSpPr/>
            <p:nvPr/>
          </p:nvGrpSpPr>
          <p:grpSpPr>
            <a:xfrm>
              <a:off x="35197" y="0"/>
              <a:ext cx="5811214" cy="1927429"/>
              <a:chOff x="0" y="0"/>
              <a:chExt cx="5811212" cy="1927428"/>
            </a:xfrm>
          </p:grpSpPr>
          <p:pic>
            <p:nvPicPr>
              <p:cNvPr id="301" name="IMG_4097.PNG" descr="IMG_4097.PNG"/>
              <p:cNvPicPr>
                <a:picLocks noChangeAspect="1"/>
              </p:cNvPicPr>
              <p:nvPr/>
            </p:nvPicPr>
            <p:blipFill>
              <a:blip r:embed="rId2"/>
              <a:stretch>
                <a:fillRect/>
              </a:stretch>
            </p:blipFill>
            <p:spPr>
              <a:xfrm>
                <a:off x="1975849" y="40571"/>
                <a:ext cx="1846285" cy="1846286"/>
              </a:xfrm>
              <a:prstGeom prst="rect">
                <a:avLst/>
              </a:prstGeom>
              <a:ln w="12700" cap="flat">
                <a:noFill/>
                <a:miter lim="400000"/>
              </a:ln>
              <a:effectLst/>
            </p:spPr>
          </p:pic>
          <p:pic>
            <p:nvPicPr>
              <p:cNvPr id="302" name="IMG_4098.PNG" descr="IMG_4098.PNG"/>
              <p:cNvPicPr>
                <a:picLocks noChangeAspect="1"/>
              </p:cNvPicPr>
              <p:nvPr/>
            </p:nvPicPr>
            <p:blipFill>
              <a:blip r:embed="rId3"/>
              <a:stretch>
                <a:fillRect/>
              </a:stretch>
            </p:blipFill>
            <p:spPr>
              <a:xfrm>
                <a:off x="3883784" y="0"/>
                <a:ext cx="1927429" cy="1927429"/>
              </a:xfrm>
              <a:prstGeom prst="rect">
                <a:avLst/>
              </a:prstGeom>
              <a:ln w="12700" cap="flat">
                <a:noFill/>
                <a:miter lim="400000"/>
              </a:ln>
              <a:effectLst/>
            </p:spPr>
          </p:pic>
          <p:pic>
            <p:nvPicPr>
              <p:cNvPr id="303" name="IMG_4101.PNG" descr="IMG_4101.PNG"/>
              <p:cNvPicPr>
                <a:picLocks noChangeAspect="1"/>
              </p:cNvPicPr>
              <p:nvPr/>
            </p:nvPicPr>
            <p:blipFill>
              <a:blip r:embed="rId4"/>
              <a:stretch>
                <a:fillRect/>
              </a:stretch>
            </p:blipFill>
            <p:spPr>
              <a:xfrm>
                <a:off x="0" y="7573"/>
                <a:ext cx="1912282" cy="1912282"/>
              </a:xfrm>
              <a:prstGeom prst="rect">
                <a:avLst/>
              </a:prstGeom>
              <a:ln w="12700" cap="flat">
                <a:noFill/>
                <a:miter lim="400000"/>
              </a:ln>
              <a:effectLst/>
            </p:spPr>
          </p:pic>
        </p:grpSp>
        <p:grpSp>
          <p:nvGrpSpPr>
            <p:cNvPr id="312" name="Group"/>
            <p:cNvGrpSpPr/>
            <p:nvPr/>
          </p:nvGrpSpPr>
          <p:grpSpPr>
            <a:xfrm>
              <a:off x="0" y="1489076"/>
              <a:ext cx="5843049" cy="1977318"/>
              <a:chOff x="0" y="0"/>
              <a:chExt cx="5843048" cy="1977317"/>
            </a:xfrm>
          </p:grpSpPr>
          <p:pic>
            <p:nvPicPr>
              <p:cNvPr id="305" name="IMG_4103.PNG" descr="IMG_4103.PNG"/>
              <p:cNvPicPr>
                <a:picLocks noChangeAspect="1"/>
              </p:cNvPicPr>
              <p:nvPr/>
            </p:nvPicPr>
            <p:blipFill>
              <a:blip r:embed="rId5"/>
              <a:stretch>
                <a:fillRect/>
              </a:stretch>
            </p:blipFill>
            <p:spPr>
              <a:xfrm>
                <a:off x="0" y="31334"/>
                <a:ext cx="1927429" cy="1927429"/>
              </a:xfrm>
              <a:prstGeom prst="rect">
                <a:avLst/>
              </a:prstGeom>
              <a:ln w="12700" cap="flat">
                <a:noFill/>
                <a:miter lim="400000"/>
              </a:ln>
              <a:effectLst/>
            </p:spPr>
          </p:pic>
          <p:pic>
            <p:nvPicPr>
              <p:cNvPr id="306" name="IMG_4100.PNG" descr="IMG_4100.PNG"/>
              <p:cNvPicPr>
                <a:picLocks noChangeAspect="1"/>
              </p:cNvPicPr>
              <p:nvPr/>
            </p:nvPicPr>
            <p:blipFill>
              <a:blip r:embed="rId6"/>
              <a:stretch>
                <a:fillRect/>
              </a:stretch>
            </p:blipFill>
            <p:spPr>
              <a:xfrm>
                <a:off x="3915620" y="31334"/>
                <a:ext cx="1927429" cy="1927429"/>
              </a:xfrm>
              <a:prstGeom prst="rect">
                <a:avLst/>
              </a:prstGeom>
              <a:ln w="12700" cap="flat">
                <a:noFill/>
                <a:miter lim="400000"/>
              </a:ln>
              <a:effectLst/>
            </p:spPr>
          </p:pic>
          <p:grpSp>
            <p:nvGrpSpPr>
              <p:cNvPr id="311" name="Group"/>
              <p:cNvGrpSpPr/>
              <p:nvPr/>
            </p:nvGrpSpPr>
            <p:grpSpPr>
              <a:xfrm>
                <a:off x="1941825" y="0"/>
                <a:ext cx="3648145" cy="1977318"/>
                <a:chOff x="0" y="0"/>
                <a:chExt cx="3648144" cy="1977317"/>
              </a:xfrm>
            </p:grpSpPr>
            <p:grpSp>
              <p:nvGrpSpPr>
                <p:cNvPr id="309" name="Group"/>
                <p:cNvGrpSpPr/>
                <p:nvPr/>
              </p:nvGrpSpPr>
              <p:grpSpPr>
                <a:xfrm>
                  <a:off x="0" y="0"/>
                  <a:ext cx="1977318" cy="1977318"/>
                  <a:chOff x="0" y="0"/>
                  <a:chExt cx="1977317" cy="1977317"/>
                </a:xfrm>
              </p:grpSpPr>
              <p:pic>
                <p:nvPicPr>
                  <p:cNvPr id="307" name="IMG_4104.PNG" descr="IMG_4104.PNG"/>
                  <p:cNvPicPr>
                    <a:picLocks noChangeAspect="1"/>
                  </p:cNvPicPr>
                  <p:nvPr/>
                </p:nvPicPr>
                <p:blipFill>
                  <a:blip r:embed="rId7"/>
                  <a:stretch>
                    <a:fillRect/>
                  </a:stretch>
                </p:blipFill>
                <p:spPr>
                  <a:xfrm>
                    <a:off x="0" y="0"/>
                    <a:ext cx="1977318" cy="1977318"/>
                  </a:xfrm>
                  <a:prstGeom prst="rect">
                    <a:avLst/>
                  </a:prstGeom>
                  <a:ln w="12700" cap="flat">
                    <a:noFill/>
                    <a:miter lim="400000"/>
                  </a:ln>
                  <a:effectLst/>
                </p:spPr>
              </p:pic>
              <p:sp>
                <p:nvSpPr>
                  <p:cNvPr id="308" name="Square"/>
                  <p:cNvSpPr/>
                  <p:nvPr/>
                </p:nvSpPr>
                <p:spPr>
                  <a:xfrm>
                    <a:off x="811917" y="814738"/>
                    <a:ext cx="318446" cy="317207"/>
                  </a:xfrm>
                  <a:prstGeom prst="rect">
                    <a:avLst/>
                  </a:prstGeom>
                  <a:noFill/>
                  <a:ln w="9525" cap="flat">
                    <a:solidFill>
                      <a:srgbClr val="FFFFFF"/>
                    </a:solidFill>
                    <a:prstDash val="solid"/>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grpSp>
            <p:sp>
              <p:nvSpPr>
                <p:cNvPr id="310" name="Square"/>
                <p:cNvSpPr/>
                <p:nvPr/>
              </p:nvSpPr>
              <p:spPr>
                <a:xfrm>
                  <a:off x="2280777" y="303789"/>
                  <a:ext cx="1367368" cy="1369739"/>
                </a:xfrm>
                <a:prstGeom prst="rect">
                  <a:avLst/>
                </a:prstGeom>
                <a:noFill/>
                <a:ln w="9525" cap="flat">
                  <a:solidFill>
                    <a:srgbClr val="FFFFFF"/>
                  </a:solidFill>
                  <a:prstDash val="solid"/>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grpSp>
        </p:grpSp>
      </p:grpSp>
      <p:sp>
        <p:nvSpPr>
          <p:cNvPr id="314" name="العناصر المرئية"/>
          <p:cNvSpPr txBox="1"/>
          <p:nvPr/>
        </p:nvSpPr>
        <p:spPr>
          <a:xfrm>
            <a:off x="19146884" y="936093"/>
            <a:ext cx="367381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r" rtl="1">
              <a:defRPr>
                <a:latin typeface="Canela Text Bold"/>
                <a:ea typeface="Canela Text Bold"/>
                <a:cs typeface="Canela Text Bold"/>
                <a:sym typeface="Canela Text Bold"/>
              </a:defRPr>
            </a:lvl1pPr>
          </a:lstStyle>
          <a:p>
            <a:r>
              <a:rPr dirty="0" err="1"/>
              <a:t>العناصر</a:t>
            </a:r>
            <a:r>
              <a:rPr dirty="0"/>
              <a:t> </a:t>
            </a:r>
            <a:r>
              <a:rPr dirty="0" err="1"/>
              <a:t>المرئية</a:t>
            </a:r>
            <a:endParaRPr lang="en-US" dirty="0" err="1"/>
          </a:p>
        </p:txBody>
      </p:sp>
      <p:sp>
        <p:nvSpPr>
          <p:cNvPr id="315" name="ملخص العناصر المرئية، مثل: تعتبر البساطة أمرًا أساسيًا عند تصميم مفهومنا، وبالتالي سنركز على الأشكال الهندسية المألوفة التي ستنقل أيضًا هذا الإنطباع بسلاسة إلى علامتنا التجارية."/>
          <p:cNvSpPr txBox="1"/>
          <p:nvPr/>
        </p:nvSpPr>
        <p:spPr>
          <a:xfrm>
            <a:off x="10771996" y="526288"/>
            <a:ext cx="8169327"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defTabSz="2267655" rtl="1">
              <a:spcBef>
                <a:spcPts val="2200"/>
              </a:spcBef>
              <a:defRPr sz="2976">
                <a:solidFill>
                  <a:srgbClr val="011993"/>
                </a:solidFill>
                <a:latin typeface="Graphik"/>
                <a:ea typeface="Graphik"/>
                <a:cs typeface="Graphik"/>
                <a:sym typeface="Graphik"/>
              </a:defRPr>
            </a:pPr>
            <a:r>
              <a:t>ملخص العناصر المرئية، مثل: تعتبر البساطة أمرًا أساسيًا عند تصميم مفهومنا، وبالتالي سنركز على الأشكال الهندسية المألوفة التي ستنقل أيضًا هذا الإنطباع بسلاسة إلى علامتنا التجارية.</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العناصر المرئية: تطبيقات على وسائل التواصل الاجتماعية"/>
          <p:cNvSpPr txBox="1"/>
          <p:nvPr/>
        </p:nvSpPr>
        <p:spPr>
          <a:xfrm>
            <a:off x="17218259" y="538988"/>
            <a:ext cx="5602444"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just" defTabSz="2121354" rtl="1">
              <a:spcBef>
                <a:spcPts val="2000"/>
              </a:spcBef>
              <a:defRPr sz="3828">
                <a:latin typeface="Canela Text Bold"/>
                <a:ea typeface="Canela Text Bold"/>
                <a:cs typeface="Canela Text Bold"/>
                <a:sym typeface="Canela Text Bold"/>
              </a:defRPr>
            </a:lvl1pPr>
          </a:lstStyle>
          <a:p>
            <a:r>
              <a:rPr sz="3800" dirty="0" err="1"/>
              <a:t>العناصر</a:t>
            </a:r>
            <a:r>
              <a:rPr sz="3800" dirty="0"/>
              <a:t> </a:t>
            </a:r>
            <a:r>
              <a:rPr sz="3800" dirty="0" err="1"/>
              <a:t>المرئية</a:t>
            </a:r>
            <a:r>
              <a:rPr sz="3800" dirty="0"/>
              <a:t>: </a:t>
            </a:r>
            <a:r>
              <a:rPr sz="3800" dirty="0" err="1"/>
              <a:t>تطبيقات</a:t>
            </a:r>
            <a:r>
              <a:rPr sz="3800" dirty="0"/>
              <a:t> </a:t>
            </a:r>
            <a:r>
              <a:rPr sz="3800" dirty="0" err="1"/>
              <a:t>على</a:t>
            </a:r>
            <a:r>
              <a:rPr sz="3800" dirty="0"/>
              <a:t> </a:t>
            </a:r>
            <a:r>
              <a:rPr sz="3800" dirty="0" err="1"/>
              <a:t>وسائل</a:t>
            </a:r>
            <a:r>
              <a:rPr sz="3800" dirty="0"/>
              <a:t> </a:t>
            </a:r>
            <a:r>
              <a:rPr sz="3800" dirty="0" err="1"/>
              <a:t>التواصل</a:t>
            </a:r>
            <a:r>
              <a:rPr sz="3800" dirty="0"/>
              <a:t> </a:t>
            </a:r>
            <a:r>
              <a:rPr sz="3800" dirty="0" err="1"/>
              <a:t>الاجتماعية</a:t>
            </a:r>
            <a:endParaRPr lang="en-US" sz="3800" dirty="0" err="1"/>
          </a:p>
        </p:txBody>
      </p:sp>
      <p:sp>
        <p:nvSpPr>
          <p:cNvPr id="318" name="قم بإضافة ملخص العناصر التي ستقوم في استخدامها في وسائل التواصل الاجتماعي هنا."/>
          <p:cNvSpPr txBox="1"/>
          <p:nvPr/>
        </p:nvSpPr>
        <p:spPr>
          <a:xfrm>
            <a:off x="8577845" y="538988"/>
            <a:ext cx="8169327"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rtl="1">
              <a:defRPr sz="3200">
                <a:solidFill>
                  <a:srgbClr val="011993"/>
                </a:solidFill>
                <a:latin typeface="Graphik"/>
                <a:ea typeface="Graphik"/>
                <a:cs typeface="Graphik"/>
                <a:sym typeface="Graphik"/>
              </a:defRPr>
            </a:pPr>
            <a:r>
              <a:t>قم بإضافة ملخص العناصر التي ستقوم في استخدامها في وسائل التواصل الاجتماعي هنا.</a:t>
            </a:r>
          </a:p>
        </p:txBody>
      </p:sp>
      <p:sp>
        <p:nvSpPr>
          <p:cNvPr id="319" name="تطبيقات العناصر المرئية"/>
          <p:cNvSpPr txBox="1"/>
          <p:nvPr/>
        </p:nvSpPr>
        <p:spPr>
          <a:xfrm>
            <a:off x="15321836" y="3694323"/>
            <a:ext cx="6706441"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434397" indent="-434397" algn="r" rtl="1">
              <a:lnSpc>
                <a:spcPct val="100000"/>
              </a:lnSpc>
              <a:buSzPct val="150000"/>
              <a:buChar char="•"/>
              <a:defRPr sz="3500">
                <a:latin typeface="Canela Text Bold"/>
                <a:ea typeface="Canela Text Bold"/>
                <a:cs typeface="Canela Text Bold"/>
                <a:sym typeface="Canela Text Bold"/>
              </a:defRPr>
            </a:lvl1pPr>
          </a:lstStyle>
          <a:p>
            <a:r>
              <a:t>تطبيقات العناصر المرئية</a:t>
            </a:r>
          </a:p>
        </p:txBody>
      </p:sp>
      <p:sp>
        <p:nvSpPr>
          <p:cNvPr id="320" name="أضف صورة"/>
          <p:cNvSpPr/>
          <p:nvPr/>
        </p:nvSpPr>
        <p:spPr>
          <a:xfrm>
            <a:off x="16304448" y="4979881"/>
            <a:ext cx="5359956" cy="2699950"/>
          </a:xfrm>
          <a:prstGeom prst="rect">
            <a:avLst/>
          </a:prstGeom>
          <a:solidFill>
            <a:srgbClr val="76D6FF">
              <a:alpha val="19091"/>
            </a:srgbClr>
          </a:solidFill>
          <a:ln w="25400">
            <a:solidFill>
              <a:schemeClr val="accent1">
                <a:lumOff val="-24499"/>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rtl="1">
              <a:lnSpc>
                <a:spcPct val="100000"/>
              </a:lnSpc>
              <a:spcBef>
                <a:spcPts val="0"/>
              </a:spcBef>
              <a:defRPr sz="3200">
                <a:solidFill>
                  <a:schemeClr val="accent1">
                    <a:lumOff val="-24499"/>
                    <a:alpha val="31632"/>
                  </a:schemeClr>
                </a:solidFill>
                <a:latin typeface="Graphik"/>
                <a:ea typeface="Graphik"/>
                <a:cs typeface="Graphik"/>
                <a:sym typeface="Graphik"/>
              </a:defRPr>
            </a:lvl1pPr>
          </a:lstStyle>
          <a:p>
            <a:r>
              <a:t>أضف صورة</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23" name="العناصر المرئية: تطبيقات على صفحة الموقع الالكتروني"/>
          <p:cNvSpPr txBox="1"/>
          <p:nvPr/>
        </p:nvSpPr>
        <p:spPr>
          <a:xfrm>
            <a:off x="17218259" y="538988"/>
            <a:ext cx="5602444"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just" defTabSz="2121354" rtl="1">
              <a:spcBef>
                <a:spcPts val="2000"/>
              </a:spcBef>
              <a:defRPr sz="3828">
                <a:latin typeface="Canela Text Bold"/>
                <a:ea typeface="Canela Text Bold"/>
                <a:cs typeface="Canela Text Bold"/>
                <a:sym typeface="Canela Text Bold"/>
              </a:defRPr>
            </a:lvl1pPr>
          </a:lstStyle>
          <a:p>
            <a:r>
              <a:rPr sz="3800" dirty="0" err="1"/>
              <a:t>العناصر</a:t>
            </a:r>
            <a:r>
              <a:rPr sz="3800" dirty="0"/>
              <a:t> </a:t>
            </a:r>
            <a:r>
              <a:rPr sz="3800" dirty="0" err="1"/>
              <a:t>المرئية</a:t>
            </a:r>
            <a:r>
              <a:rPr sz="3800" dirty="0"/>
              <a:t>: </a:t>
            </a:r>
            <a:r>
              <a:rPr sz="3800" dirty="0" err="1"/>
              <a:t>تطبيقات</a:t>
            </a:r>
            <a:r>
              <a:rPr sz="3800" dirty="0"/>
              <a:t> </a:t>
            </a:r>
            <a:r>
              <a:rPr sz="3800" dirty="0" err="1"/>
              <a:t>على</a:t>
            </a:r>
            <a:r>
              <a:rPr sz="3800" dirty="0"/>
              <a:t> </a:t>
            </a:r>
            <a:r>
              <a:rPr sz="3800" dirty="0" err="1"/>
              <a:t>صفحة</a:t>
            </a:r>
            <a:r>
              <a:rPr sz="3800" dirty="0"/>
              <a:t> </a:t>
            </a:r>
            <a:r>
              <a:rPr sz="3800" dirty="0" err="1"/>
              <a:t>الموقع</a:t>
            </a:r>
            <a:r>
              <a:rPr sz="3800" dirty="0"/>
              <a:t> </a:t>
            </a:r>
            <a:r>
              <a:rPr sz="3800" dirty="0" err="1"/>
              <a:t>الالكتروني</a:t>
            </a:r>
            <a:endParaRPr lang="en-US" sz="3800" dirty="0" err="1"/>
          </a:p>
        </p:txBody>
      </p:sp>
      <p:sp>
        <p:nvSpPr>
          <p:cNvPr id="324" name="قم بإضافة ملخص العناصر التي ستقوم في استخدامها في موقعك الالكتروني هنا."/>
          <p:cNvSpPr txBox="1"/>
          <p:nvPr/>
        </p:nvSpPr>
        <p:spPr>
          <a:xfrm>
            <a:off x="8577845" y="538988"/>
            <a:ext cx="8169327"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rtl="1">
              <a:defRPr sz="3200">
                <a:solidFill>
                  <a:srgbClr val="011993"/>
                </a:solidFill>
                <a:latin typeface="Graphik"/>
                <a:ea typeface="Graphik"/>
                <a:cs typeface="Graphik"/>
                <a:sym typeface="Graphik"/>
              </a:defRPr>
            </a:pPr>
            <a:r>
              <a:t>قم بإضافة ملخص العناصر التي ستقوم في استخدامها في موقعك الالكتروني هنا.</a:t>
            </a:r>
          </a:p>
        </p:txBody>
      </p:sp>
      <p:sp>
        <p:nvSpPr>
          <p:cNvPr id="325" name="تطبيقات العناصر المرئية"/>
          <p:cNvSpPr txBox="1"/>
          <p:nvPr/>
        </p:nvSpPr>
        <p:spPr>
          <a:xfrm>
            <a:off x="15321836" y="3694323"/>
            <a:ext cx="6706441"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434397" indent="-434397" algn="r" rtl="1">
              <a:lnSpc>
                <a:spcPct val="100000"/>
              </a:lnSpc>
              <a:buSzPct val="150000"/>
              <a:buChar char="•"/>
              <a:defRPr sz="3500">
                <a:latin typeface="Canela Text Bold"/>
                <a:ea typeface="Canela Text Bold"/>
                <a:cs typeface="Canela Text Bold"/>
                <a:sym typeface="Canela Text Bold"/>
              </a:defRPr>
            </a:lvl1pPr>
          </a:lstStyle>
          <a:p>
            <a:r>
              <a:t>تطبيقات العناصر المرئية</a:t>
            </a:r>
          </a:p>
        </p:txBody>
      </p:sp>
      <p:sp>
        <p:nvSpPr>
          <p:cNvPr id="326" name="أضف صورة"/>
          <p:cNvSpPr/>
          <p:nvPr/>
        </p:nvSpPr>
        <p:spPr>
          <a:xfrm>
            <a:off x="16304448" y="4979881"/>
            <a:ext cx="5359956" cy="2699950"/>
          </a:xfrm>
          <a:prstGeom prst="rect">
            <a:avLst/>
          </a:prstGeom>
          <a:solidFill>
            <a:srgbClr val="76D6FF">
              <a:alpha val="19091"/>
            </a:srgbClr>
          </a:solidFill>
          <a:ln w="25400">
            <a:solidFill>
              <a:schemeClr val="accent1">
                <a:lumOff val="-24499"/>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rtl="1">
              <a:lnSpc>
                <a:spcPct val="100000"/>
              </a:lnSpc>
              <a:spcBef>
                <a:spcPts val="0"/>
              </a:spcBef>
              <a:defRPr sz="3200">
                <a:solidFill>
                  <a:schemeClr val="accent1">
                    <a:lumOff val="-24499"/>
                    <a:alpha val="31632"/>
                  </a:schemeClr>
                </a:solidFill>
                <a:latin typeface="Graphik"/>
                <a:ea typeface="Graphik"/>
                <a:cs typeface="Graphik"/>
                <a:sym typeface="Graphik"/>
              </a:defRPr>
            </a:lvl1pPr>
          </a:lstStyle>
          <a:p>
            <a:r>
              <a:t>أضف صورة</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29" name="العناصر المرئية: تطبيقات على الهاتف الذكي"/>
          <p:cNvSpPr txBox="1"/>
          <p:nvPr/>
        </p:nvSpPr>
        <p:spPr>
          <a:xfrm>
            <a:off x="17218259" y="653288"/>
            <a:ext cx="5602444"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just" defTabSz="2413955" rtl="1">
              <a:spcBef>
                <a:spcPts val="2300"/>
              </a:spcBef>
              <a:defRPr sz="4356">
                <a:latin typeface="Canela Text Bold"/>
                <a:ea typeface="Canela Text Bold"/>
                <a:cs typeface="Canela Text Bold"/>
                <a:sym typeface="Canela Text Bold"/>
              </a:defRPr>
            </a:lvl1pPr>
          </a:lstStyle>
          <a:p>
            <a:r>
              <a:rPr sz="4350" dirty="0" err="1"/>
              <a:t>العناصر</a:t>
            </a:r>
            <a:r>
              <a:rPr sz="4350" dirty="0"/>
              <a:t> </a:t>
            </a:r>
            <a:r>
              <a:rPr sz="4350" dirty="0" err="1"/>
              <a:t>المرئية</a:t>
            </a:r>
            <a:r>
              <a:rPr sz="4350" dirty="0"/>
              <a:t>: </a:t>
            </a:r>
            <a:r>
              <a:rPr sz="4350" dirty="0" err="1"/>
              <a:t>تطبيقات</a:t>
            </a:r>
            <a:r>
              <a:rPr sz="4350" dirty="0"/>
              <a:t> </a:t>
            </a:r>
            <a:r>
              <a:rPr sz="4350" dirty="0" err="1"/>
              <a:t>على</a:t>
            </a:r>
            <a:r>
              <a:rPr sz="4350" dirty="0"/>
              <a:t> </a:t>
            </a:r>
            <a:r>
              <a:rPr sz="4350" dirty="0" err="1"/>
              <a:t>الهاتف</a:t>
            </a:r>
            <a:r>
              <a:rPr sz="4350" dirty="0"/>
              <a:t> </a:t>
            </a:r>
            <a:r>
              <a:rPr sz="4350" dirty="0" err="1"/>
              <a:t>الذكي</a:t>
            </a:r>
            <a:endParaRPr lang="en-US" sz="4350" dirty="0" err="1"/>
          </a:p>
        </p:txBody>
      </p:sp>
      <p:sp>
        <p:nvSpPr>
          <p:cNvPr id="330" name="قم بإضافة ملخص العناصر التي ستقوم في استخدامها في تطبيق الهواتف الذكية هنا."/>
          <p:cNvSpPr txBox="1"/>
          <p:nvPr/>
        </p:nvSpPr>
        <p:spPr>
          <a:xfrm>
            <a:off x="8577845" y="538988"/>
            <a:ext cx="8169327"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rtl="1">
              <a:defRPr sz="3200">
                <a:solidFill>
                  <a:srgbClr val="011993"/>
                </a:solidFill>
                <a:latin typeface="Graphik"/>
                <a:ea typeface="Graphik"/>
                <a:cs typeface="Graphik"/>
                <a:sym typeface="Graphik"/>
              </a:defRPr>
            </a:pPr>
            <a:r>
              <a:t>قم بإضافة ملخص العناصر التي ستقوم في استخدامها في تطبيق الهواتف الذكية هنا.</a:t>
            </a:r>
          </a:p>
        </p:txBody>
      </p:sp>
      <p:sp>
        <p:nvSpPr>
          <p:cNvPr id="331" name="تطبيقات العناصر المرئية"/>
          <p:cNvSpPr txBox="1"/>
          <p:nvPr/>
        </p:nvSpPr>
        <p:spPr>
          <a:xfrm>
            <a:off x="15321836" y="3694323"/>
            <a:ext cx="6706441"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434397" indent="-434397" algn="r" rtl="1">
              <a:lnSpc>
                <a:spcPct val="100000"/>
              </a:lnSpc>
              <a:buSzPct val="150000"/>
              <a:buChar char="•"/>
              <a:defRPr sz="3500">
                <a:latin typeface="Canela Text Bold"/>
                <a:ea typeface="Canela Text Bold"/>
                <a:cs typeface="Canela Text Bold"/>
                <a:sym typeface="Canela Text Bold"/>
              </a:defRPr>
            </a:lvl1pPr>
          </a:lstStyle>
          <a:p>
            <a:r>
              <a:t>تطبيقات العناصر المرئية</a:t>
            </a:r>
          </a:p>
        </p:txBody>
      </p:sp>
      <p:sp>
        <p:nvSpPr>
          <p:cNvPr id="332" name="أضف صورة"/>
          <p:cNvSpPr/>
          <p:nvPr/>
        </p:nvSpPr>
        <p:spPr>
          <a:xfrm>
            <a:off x="16304448" y="4979881"/>
            <a:ext cx="5359956" cy="2699950"/>
          </a:xfrm>
          <a:prstGeom prst="rect">
            <a:avLst/>
          </a:prstGeom>
          <a:solidFill>
            <a:srgbClr val="76D6FF">
              <a:alpha val="19091"/>
            </a:srgbClr>
          </a:solidFill>
          <a:ln w="25400">
            <a:solidFill>
              <a:schemeClr val="accent1">
                <a:lumOff val="-24499"/>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rtl="1">
              <a:lnSpc>
                <a:spcPct val="100000"/>
              </a:lnSpc>
              <a:spcBef>
                <a:spcPts val="0"/>
              </a:spcBef>
              <a:defRPr sz="3200">
                <a:solidFill>
                  <a:schemeClr val="accent1">
                    <a:lumOff val="-24499"/>
                    <a:alpha val="31632"/>
                  </a:schemeClr>
                </a:solidFill>
                <a:latin typeface="Graphik"/>
                <a:ea typeface="Graphik"/>
                <a:cs typeface="Graphik"/>
                <a:sym typeface="Graphik"/>
              </a:defRPr>
            </a:lvl1pPr>
          </a:lstStyle>
          <a:p>
            <a:r>
              <a:t>أضف صورة</a:t>
            </a:r>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35" name="Rectangle"/>
          <p:cNvSpPr/>
          <p:nvPr/>
        </p:nvSpPr>
        <p:spPr>
          <a:xfrm>
            <a:off x="1997" y="12770445"/>
            <a:ext cx="24380006" cy="3429001"/>
          </a:xfrm>
          <a:prstGeom prst="rect">
            <a:avLst/>
          </a:prstGeom>
          <a:solidFill>
            <a:srgbClr val="011993"/>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36" name="العناصر المرئية: تطبيقات على البضائع"/>
          <p:cNvSpPr txBox="1"/>
          <p:nvPr/>
        </p:nvSpPr>
        <p:spPr>
          <a:xfrm>
            <a:off x="17218259" y="538988"/>
            <a:ext cx="5602444"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just" rtl="1">
              <a:defRPr>
                <a:latin typeface="Canela Text Bold"/>
                <a:ea typeface="Canela Text Bold"/>
                <a:cs typeface="Canela Text Bold"/>
                <a:sym typeface="Canela Text Bold"/>
              </a:defRPr>
            </a:lvl1pPr>
          </a:lstStyle>
          <a:p>
            <a:r>
              <a:rPr dirty="0" err="1"/>
              <a:t>العناصر</a:t>
            </a:r>
            <a:r>
              <a:rPr dirty="0"/>
              <a:t> </a:t>
            </a:r>
            <a:r>
              <a:rPr dirty="0" err="1"/>
              <a:t>المرئية</a:t>
            </a:r>
            <a:r>
              <a:rPr dirty="0"/>
              <a:t>: </a:t>
            </a:r>
            <a:r>
              <a:rPr dirty="0" err="1"/>
              <a:t>تطبيقات</a:t>
            </a:r>
            <a:r>
              <a:rPr dirty="0"/>
              <a:t> </a:t>
            </a:r>
            <a:r>
              <a:rPr dirty="0" err="1"/>
              <a:t>على</a:t>
            </a:r>
            <a:r>
              <a:rPr dirty="0"/>
              <a:t> </a:t>
            </a:r>
            <a:r>
              <a:rPr dirty="0" err="1"/>
              <a:t>البضائع</a:t>
            </a:r>
            <a:endParaRPr lang="en-US" dirty="0" err="1"/>
          </a:p>
        </p:txBody>
      </p:sp>
      <p:sp>
        <p:nvSpPr>
          <p:cNvPr id="337" name="قم بإضافة ملخص العناصر التي ستقوم في استخدامها، أو صنعها أو طباعتها على منتجاتك هنا."/>
          <p:cNvSpPr txBox="1"/>
          <p:nvPr/>
        </p:nvSpPr>
        <p:spPr>
          <a:xfrm>
            <a:off x="8577845" y="538988"/>
            <a:ext cx="8169327"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r" rtl="1">
              <a:defRPr sz="3200">
                <a:solidFill>
                  <a:srgbClr val="011993"/>
                </a:solidFill>
                <a:latin typeface="Graphik"/>
                <a:ea typeface="Graphik"/>
                <a:cs typeface="Graphik"/>
                <a:sym typeface="Graphik"/>
              </a:defRPr>
            </a:pPr>
            <a:r>
              <a:t>قم بإضافة ملخص العناصر التي ستقوم في استخدامها، أو صنعها أو طباعتها على منتجاتك هنا.</a:t>
            </a:r>
          </a:p>
        </p:txBody>
      </p:sp>
      <p:sp>
        <p:nvSpPr>
          <p:cNvPr id="338" name="تطبيقات العناصر المرئية"/>
          <p:cNvSpPr txBox="1"/>
          <p:nvPr/>
        </p:nvSpPr>
        <p:spPr>
          <a:xfrm>
            <a:off x="15321836" y="3694323"/>
            <a:ext cx="6706441"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434397" indent="-434397" algn="r" rtl="1">
              <a:lnSpc>
                <a:spcPct val="100000"/>
              </a:lnSpc>
              <a:buSzPct val="150000"/>
              <a:buChar char="•"/>
              <a:defRPr sz="3500">
                <a:latin typeface="Canela Text Bold"/>
                <a:ea typeface="Canela Text Bold"/>
                <a:cs typeface="Canela Text Bold"/>
                <a:sym typeface="Canela Text Bold"/>
              </a:defRPr>
            </a:lvl1pPr>
          </a:lstStyle>
          <a:p>
            <a:r>
              <a:t>تطبيقات العناصر المرئية</a:t>
            </a:r>
          </a:p>
        </p:txBody>
      </p:sp>
      <p:sp>
        <p:nvSpPr>
          <p:cNvPr id="339" name="أضف صورة"/>
          <p:cNvSpPr/>
          <p:nvPr/>
        </p:nvSpPr>
        <p:spPr>
          <a:xfrm>
            <a:off x="16304448" y="4979881"/>
            <a:ext cx="5359956" cy="2699950"/>
          </a:xfrm>
          <a:prstGeom prst="rect">
            <a:avLst/>
          </a:prstGeom>
          <a:solidFill>
            <a:srgbClr val="76D6FF">
              <a:alpha val="19091"/>
            </a:srgbClr>
          </a:solidFill>
          <a:ln w="25400">
            <a:solidFill>
              <a:schemeClr val="accent1">
                <a:lumOff val="-24499"/>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rtl="1">
              <a:lnSpc>
                <a:spcPct val="100000"/>
              </a:lnSpc>
              <a:spcBef>
                <a:spcPts val="0"/>
              </a:spcBef>
              <a:defRPr sz="3200">
                <a:solidFill>
                  <a:schemeClr val="accent1">
                    <a:lumOff val="-24499"/>
                    <a:alpha val="31632"/>
                  </a:schemeClr>
                </a:solidFill>
                <a:latin typeface="Graphik"/>
                <a:ea typeface="Graphik"/>
                <a:cs typeface="Graphik"/>
                <a:sym typeface="Graphik"/>
              </a:defRPr>
            </a:lvl1pPr>
          </a:lstStyle>
          <a:p>
            <a:r>
              <a:t>أضف صورة</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341" name="ملخص مفهوم الهوية التجارية"/>
          <p:cNvSpPr txBox="1">
            <a:spLocks noGrp="1"/>
          </p:cNvSpPr>
          <p:nvPr>
            <p:ph type="title"/>
          </p:nvPr>
        </p:nvSpPr>
        <p:spPr>
          <a:xfrm>
            <a:off x="1219200" y="5461200"/>
            <a:ext cx="21945600" cy="3635307"/>
          </a:xfrm>
          <a:prstGeom prst="rect">
            <a:avLst/>
          </a:prstGeom>
        </p:spPr>
        <p:txBody>
          <a:bodyPr anchor="ctr"/>
          <a:lstStyle>
            <a:lvl1pPr rtl="1">
              <a:defRPr sz="12000" spc="-119">
                <a:solidFill>
                  <a:srgbClr val="FFFFFF"/>
                </a:solidFill>
              </a:defRPr>
            </a:lvl1pPr>
          </a:lstStyle>
          <a:p>
            <a:r>
              <a:t>ملخص مفهوم الهوية التجارية</a:t>
            </a:r>
          </a:p>
        </p:txBody>
      </p:sp>
      <p:sp>
        <p:nvSpPr>
          <p:cNvPr id="342" name="نظرة عامة"/>
          <p:cNvSpPr txBox="1"/>
          <p:nvPr/>
        </p:nvSpPr>
        <p:spPr>
          <a:xfrm>
            <a:off x="1219200" y="4619493"/>
            <a:ext cx="21945600"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ctr" defTabSz="2414016" rtl="1">
              <a:lnSpc>
                <a:spcPct val="80000"/>
              </a:lnSpc>
              <a:spcBef>
                <a:spcPts val="0"/>
              </a:spcBef>
              <a:defRPr sz="8316" spc="-83">
                <a:solidFill>
                  <a:srgbClr val="FFFFFF"/>
                </a:solidFill>
                <a:latin typeface="+mn-lt"/>
                <a:ea typeface="+mn-ea"/>
                <a:cs typeface="+mn-cs"/>
                <a:sym typeface="Canela Bold"/>
              </a:defRPr>
            </a:lvl1pPr>
          </a:lstStyle>
          <a:p>
            <a:r>
              <a:t>نظرة عامة</a:t>
            </a:r>
          </a:p>
        </p:txBody>
      </p:sp>
      <p:sp>
        <p:nvSpPr>
          <p:cNvPr id="343" name="Rectangle"/>
          <p:cNvSpPr/>
          <p:nvPr/>
        </p:nvSpPr>
        <p:spPr>
          <a:xfrm>
            <a:off x="-117870" y="11377399"/>
            <a:ext cx="24718672" cy="3429001"/>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46" name="ملخص مفهوم الهوية التجارية"/>
          <p:cNvSpPr txBox="1"/>
          <p:nvPr/>
        </p:nvSpPr>
        <p:spPr>
          <a:xfrm>
            <a:off x="6663711" y="669601"/>
            <a:ext cx="11056578"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ctr" rtl="1">
              <a:defRPr>
                <a:latin typeface="Canela Text Bold"/>
                <a:ea typeface="Canela Text Bold"/>
                <a:cs typeface="Canela Text Bold"/>
                <a:sym typeface="Canela Text Bold"/>
              </a:defRPr>
            </a:lvl1pPr>
          </a:lstStyle>
          <a:p>
            <a:r>
              <a:t>ملخص مفهوم الهوية التجارية</a:t>
            </a:r>
          </a:p>
        </p:txBody>
      </p:sp>
      <p:sp>
        <p:nvSpPr>
          <p:cNvPr id="347" name="Rectangle"/>
          <p:cNvSpPr/>
          <p:nvPr/>
        </p:nvSpPr>
        <p:spPr>
          <a:xfrm>
            <a:off x="1997" y="12770445"/>
            <a:ext cx="24380006" cy="3429001"/>
          </a:xfrm>
          <a:prstGeom prst="rect">
            <a:avLst/>
          </a:prstGeom>
          <a:solidFill>
            <a:srgbClr val="011993"/>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349" name="Rectangle"/>
          <p:cNvSpPr/>
          <p:nvPr/>
        </p:nvSpPr>
        <p:spPr>
          <a:xfrm>
            <a:off x="-93896" y="10678083"/>
            <a:ext cx="24621910" cy="3429001"/>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50" name="أضف شعار"/>
          <p:cNvSpPr/>
          <p:nvPr/>
        </p:nvSpPr>
        <p:spPr>
          <a:xfrm>
            <a:off x="9969500" y="2999382"/>
            <a:ext cx="4445000" cy="4445001"/>
          </a:xfrm>
          <a:prstGeom prst="rect">
            <a:avLst/>
          </a:prstGeom>
          <a:solidFill>
            <a:srgbClr val="76D6FF">
              <a:alpha val="19091"/>
            </a:srgbClr>
          </a:solidFill>
          <a:ln w="25400">
            <a:solidFill>
              <a:srgbClr val="FFFFFF">
                <a:alpha val="34442"/>
              </a:srgb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a:lnSpc>
                <a:spcPct val="100000"/>
              </a:lnSpc>
              <a:spcBef>
                <a:spcPts val="0"/>
              </a:spcBef>
              <a:defRPr sz="3200">
                <a:solidFill>
                  <a:srgbClr val="FFFFFF">
                    <a:alpha val="47566"/>
                  </a:srgbClr>
                </a:solidFill>
                <a:latin typeface="Graphik"/>
                <a:ea typeface="Graphik"/>
                <a:cs typeface="Graphik"/>
                <a:sym typeface="Graphik"/>
              </a:defRPr>
            </a:lvl1pPr>
          </a:lstStyle>
          <a:p>
            <a:r>
              <a:t>أضف شعار</a:t>
            </a:r>
          </a:p>
        </p:txBody>
      </p:sp>
      <p:sp>
        <p:nvSpPr>
          <p:cNvPr id="351" name="دليل الهوية التجارية"/>
          <p:cNvSpPr txBox="1"/>
          <p:nvPr/>
        </p:nvSpPr>
        <p:spPr>
          <a:xfrm>
            <a:off x="1219200" y="7812850"/>
            <a:ext cx="21945600"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ctr" defTabSz="2438400">
              <a:lnSpc>
                <a:spcPct val="80000"/>
              </a:lnSpc>
              <a:spcBef>
                <a:spcPts val="0"/>
              </a:spcBef>
              <a:defRPr sz="8400" b="1" spc="-84">
                <a:solidFill>
                  <a:srgbClr val="FFFFFF"/>
                </a:solidFill>
                <a:latin typeface="Graphik"/>
                <a:ea typeface="Graphik"/>
                <a:cs typeface="Graphik"/>
                <a:sym typeface="Graphik"/>
              </a:defRPr>
            </a:lvl1pPr>
          </a:lstStyle>
          <a:p>
            <a:r>
              <a:t>دليل الهوية التجارية</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3" name="SOLGAN.pdf" descr="SOLGAN.pdf"/>
          <p:cNvPicPr>
            <a:picLocks noChangeAspect="1"/>
          </p:cNvPicPr>
          <p:nvPr/>
        </p:nvPicPr>
        <p:blipFill>
          <a:blip r:embed="rId2"/>
          <a:srcRect l="890" r="890"/>
          <a:stretch>
            <a:fillRect/>
          </a:stretch>
        </p:blipFill>
        <p:spPr>
          <a:xfrm>
            <a:off x="0" y="4342407"/>
            <a:ext cx="24384131" cy="5031179"/>
          </a:xfrm>
          <a:prstGeom prst="rect">
            <a:avLst/>
          </a:prstGeom>
          <a:ln w="12700">
            <a:miter lim="400000"/>
          </a:ln>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355" name="Month—Year"/>
          <p:cNvSpPr txBox="1">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solidFill>
                  <a:srgbClr val="FFFFFF"/>
                </a:solidFill>
              </a:defRPr>
            </a:lvl1pPr>
          </a:lstStyle>
          <a:p>
            <a:r>
              <a:t>Month—Year</a:t>
            </a:r>
          </a:p>
        </p:txBody>
      </p:sp>
      <p:sp>
        <p:nvSpPr>
          <p:cNvPr id="356" name="Branding Strategy"/>
          <p:cNvSpPr txBox="1">
            <a:spLocks noGrp="1"/>
          </p:cNvSpPr>
          <p:nvPr>
            <p:ph type="subTitle" sz="quarter" idx="1"/>
          </p:nvPr>
        </p:nvSpPr>
        <p:spPr>
          <a:xfrm>
            <a:off x="1219200" y="8576217"/>
            <a:ext cx="21945600" cy="2250593"/>
          </a:xfrm>
          <a:prstGeom prst="rect">
            <a:avLst/>
          </a:prstGeom>
        </p:spPr>
        <p:txBody>
          <a:bodyPr/>
          <a:lstStyle>
            <a:lvl1pPr>
              <a:defRPr>
                <a:solidFill>
                  <a:srgbClr val="FFFFFF"/>
                </a:solidFill>
              </a:defRPr>
            </a:lvl1pPr>
          </a:lstStyle>
          <a:p>
            <a:r>
              <a:t>Branding Strategy</a:t>
            </a:r>
          </a:p>
        </p:txBody>
      </p:sp>
      <p:sp>
        <p:nvSpPr>
          <p:cNvPr id="357" name="Add Logo"/>
          <p:cNvSpPr/>
          <p:nvPr/>
        </p:nvSpPr>
        <p:spPr>
          <a:xfrm>
            <a:off x="9969500" y="3442315"/>
            <a:ext cx="4445000" cy="4445001"/>
          </a:xfrm>
          <a:prstGeom prst="rect">
            <a:avLst/>
          </a:prstGeom>
          <a:solidFill>
            <a:srgbClr val="76D6FF">
              <a:alpha val="19091"/>
            </a:srgbClr>
          </a:solidFill>
          <a:ln w="25400">
            <a:solidFill>
              <a:srgbClr val="FFFFFF">
                <a:alpha val="34442"/>
              </a:srgb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a:lnSpc>
                <a:spcPct val="100000"/>
              </a:lnSpc>
              <a:spcBef>
                <a:spcPts val="0"/>
              </a:spcBef>
              <a:defRPr sz="3200">
                <a:solidFill>
                  <a:srgbClr val="FFFFFF">
                    <a:alpha val="47566"/>
                  </a:srgbClr>
                </a:solidFill>
                <a:latin typeface="Graphik"/>
                <a:ea typeface="Graphik"/>
                <a:cs typeface="Graphik"/>
                <a:sym typeface="Graphik"/>
              </a:defRPr>
            </a:lvl1pPr>
          </a:lstStyle>
          <a:p>
            <a:r>
              <a:t>Add Logo</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359" name="Add Logo"/>
          <p:cNvSpPr/>
          <p:nvPr/>
        </p:nvSpPr>
        <p:spPr>
          <a:xfrm>
            <a:off x="10881363" y="3744171"/>
            <a:ext cx="2621274" cy="2621273"/>
          </a:xfrm>
          <a:prstGeom prst="rect">
            <a:avLst/>
          </a:prstGeom>
          <a:solidFill>
            <a:srgbClr val="76D6FF">
              <a:alpha val="19091"/>
            </a:srgbClr>
          </a:solidFill>
          <a:ln w="25400">
            <a:solidFill>
              <a:srgbClr val="FFFFFF">
                <a:alpha val="34442"/>
              </a:srgb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a:lnSpc>
                <a:spcPct val="100000"/>
              </a:lnSpc>
              <a:spcBef>
                <a:spcPts val="0"/>
              </a:spcBef>
              <a:defRPr sz="3200">
                <a:solidFill>
                  <a:srgbClr val="FFFFFF">
                    <a:alpha val="47566"/>
                  </a:srgbClr>
                </a:solidFill>
                <a:latin typeface="Graphik"/>
                <a:ea typeface="Graphik"/>
                <a:cs typeface="Graphik"/>
                <a:sym typeface="Graphik"/>
              </a:defRPr>
            </a:lvl1pPr>
          </a:lstStyle>
          <a:p>
            <a:r>
              <a:t>Add Logo</a:t>
            </a:r>
          </a:p>
        </p:txBody>
      </p:sp>
      <p:sp>
        <p:nvSpPr>
          <p:cNvPr id="360" name="Who Are We?"/>
          <p:cNvSpPr txBox="1">
            <a:spLocks noGrp="1"/>
          </p:cNvSpPr>
          <p:nvPr>
            <p:ph type="title"/>
          </p:nvPr>
        </p:nvSpPr>
        <p:spPr>
          <a:xfrm>
            <a:off x="1219200" y="5461200"/>
            <a:ext cx="21945600" cy="3635307"/>
          </a:xfrm>
          <a:prstGeom prst="rect">
            <a:avLst/>
          </a:prstGeom>
        </p:spPr>
        <p:txBody>
          <a:bodyPr anchor="ctr"/>
          <a:lstStyle>
            <a:lvl1pPr>
              <a:defRPr sz="12000" spc="-119">
                <a:solidFill>
                  <a:srgbClr val="FFFFFF"/>
                </a:solidFill>
              </a:defRPr>
            </a:lvl1pPr>
          </a:lstStyle>
          <a:p>
            <a:r>
              <a:t>Who Are We?</a:t>
            </a:r>
          </a:p>
        </p:txBody>
      </p:sp>
      <p:sp>
        <p:nvSpPr>
          <p:cNvPr id="361" name="Rectangle"/>
          <p:cNvSpPr/>
          <p:nvPr/>
        </p:nvSpPr>
        <p:spPr>
          <a:xfrm>
            <a:off x="-45949" y="11377399"/>
            <a:ext cx="24476767" cy="3429001"/>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Write about your business and product, and the brand identity associated with them.…"/>
          <p:cNvSpPr txBox="1">
            <a:spLocks noGrp="1"/>
          </p:cNvSpPr>
          <p:nvPr>
            <p:ph type="body" idx="1"/>
          </p:nvPr>
        </p:nvSpPr>
        <p:spPr>
          <a:xfrm>
            <a:off x="1217711" y="1816559"/>
            <a:ext cx="21948578" cy="9142075"/>
          </a:xfrm>
          <a:prstGeom prst="rect">
            <a:avLst/>
          </a:prstGeom>
        </p:spPr>
        <p:txBody>
          <a:bodyPr anchor="ctr"/>
          <a:lstStyle/>
          <a:p>
            <a:pPr marL="0" indent="0" algn="ctr">
              <a:buSzTx/>
              <a:buNone/>
            </a:pPr>
            <a:r>
              <a:t>Write about your business and product, and the brand identity associated with them.</a:t>
            </a:r>
          </a:p>
          <a:p>
            <a:pPr marL="0" indent="0" algn="ctr">
              <a:buSzTx/>
              <a:buNone/>
            </a:pPr>
            <a:endParaRPr/>
          </a:p>
          <a:p>
            <a:pPr marL="0" indent="0">
              <a:buSzTx/>
              <a:buNone/>
              <a:defRPr>
                <a:latin typeface="Canela Text Medium"/>
                <a:ea typeface="Canela Text Medium"/>
                <a:cs typeface="Canela Text Medium"/>
                <a:sym typeface="Canela Text Medium"/>
              </a:defRPr>
            </a:pPr>
            <a:r>
              <a:t>Mission</a:t>
            </a:r>
          </a:p>
          <a:p>
            <a:pPr marL="863600"/>
            <a:r>
              <a:t>Your business mission.</a:t>
            </a:r>
          </a:p>
          <a:p>
            <a:pPr marL="863600"/>
            <a:endParaRPr/>
          </a:p>
          <a:p>
            <a:pPr marL="0" indent="0">
              <a:buSzTx/>
              <a:buNone/>
              <a:defRPr>
                <a:latin typeface="Canela Text Medium"/>
                <a:ea typeface="Canela Text Medium"/>
                <a:cs typeface="Canela Text Medium"/>
                <a:sym typeface="Canela Text Medium"/>
              </a:defRPr>
            </a:pPr>
            <a:r>
              <a:t>Slogan</a:t>
            </a:r>
          </a:p>
          <a:p>
            <a:pPr marL="863600"/>
            <a:r>
              <a:t>Your business slogan.</a:t>
            </a:r>
          </a:p>
        </p:txBody>
      </p:sp>
      <p:sp>
        <p:nvSpPr>
          <p:cNvPr id="364" name="Rectangle"/>
          <p:cNvSpPr/>
          <p:nvPr/>
        </p:nvSpPr>
        <p:spPr>
          <a:xfrm>
            <a:off x="1997" y="12770445"/>
            <a:ext cx="24380006" cy="3429001"/>
          </a:xfrm>
          <a:prstGeom prst="rect">
            <a:avLst/>
          </a:prstGeom>
          <a:solidFill>
            <a:srgbClr val="011993"/>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366" name="Design Direction"/>
          <p:cNvSpPr txBox="1">
            <a:spLocks noGrp="1"/>
          </p:cNvSpPr>
          <p:nvPr>
            <p:ph type="title"/>
          </p:nvPr>
        </p:nvSpPr>
        <p:spPr>
          <a:xfrm>
            <a:off x="1219200" y="5461200"/>
            <a:ext cx="21945600" cy="3635307"/>
          </a:xfrm>
          <a:prstGeom prst="rect">
            <a:avLst/>
          </a:prstGeom>
        </p:spPr>
        <p:txBody>
          <a:bodyPr anchor="ctr"/>
          <a:lstStyle>
            <a:lvl1pPr>
              <a:defRPr sz="12000" spc="-119">
                <a:solidFill>
                  <a:srgbClr val="FFFFFF"/>
                </a:solidFill>
              </a:defRPr>
            </a:lvl1pPr>
          </a:lstStyle>
          <a:p>
            <a:r>
              <a:t>Design Direction</a:t>
            </a:r>
          </a:p>
        </p:txBody>
      </p:sp>
      <p:sp>
        <p:nvSpPr>
          <p:cNvPr id="367" name="Concept Exploration"/>
          <p:cNvSpPr txBox="1"/>
          <p:nvPr/>
        </p:nvSpPr>
        <p:spPr>
          <a:xfrm>
            <a:off x="1219200" y="4619493"/>
            <a:ext cx="21945600"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ctr" defTabSz="2438400">
              <a:lnSpc>
                <a:spcPct val="80000"/>
              </a:lnSpc>
              <a:spcBef>
                <a:spcPts val="0"/>
              </a:spcBef>
              <a:defRPr sz="8400" spc="-84">
                <a:solidFill>
                  <a:srgbClr val="FFFFFF"/>
                </a:solidFill>
                <a:latin typeface="+mn-lt"/>
                <a:ea typeface="+mn-ea"/>
                <a:cs typeface="+mn-cs"/>
                <a:sym typeface="Canela Bold"/>
              </a:defRPr>
            </a:lvl1pPr>
          </a:lstStyle>
          <a:p>
            <a:r>
              <a:t>Concept Exploration</a:t>
            </a:r>
          </a:p>
        </p:txBody>
      </p:sp>
      <p:sp>
        <p:nvSpPr>
          <p:cNvPr id="368" name="Rectangle"/>
          <p:cNvSpPr/>
          <p:nvPr/>
        </p:nvSpPr>
        <p:spPr>
          <a:xfrm>
            <a:off x="-108162" y="11377399"/>
            <a:ext cx="24609815" cy="3429001"/>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Rectangle"/>
          <p:cNvSpPr/>
          <p:nvPr/>
        </p:nvSpPr>
        <p:spPr>
          <a:xfrm>
            <a:off x="1997" y="12770445"/>
            <a:ext cx="24380006" cy="3429001"/>
          </a:xfrm>
          <a:prstGeom prst="rect">
            <a:avLst/>
          </a:prstGeom>
          <a:solidFill>
            <a:srgbClr val="011993"/>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71" name="How to achieve the design direction…"/>
          <p:cNvSpPr txBox="1">
            <a:spLocks noGrp="1"/>
          </p:cNvSpPr>
          <p:nvPr>
            <p:ph type="body" idx="1"/>
          </p:nvPr>
        </p:nvSpPr>
        <p:spPr>
          <a:xfrm>
            <a:off x="455711" y="2616200"/>
            <a:ext cx="21948578" cy="8483600"/>
          </a:xfrm>
          <a:prstGeom prst="rect">
            <a:avLst/>
          </a:prstGeom>
        </p:spPr>
        <p:txBody>
          <a:bodyPr anchor="ctr"/>
          <a:lstStyle/>
          <a:p>
            <a:pPr lvl="1">
              <a:lnSpc>
                <a:spcPct val="150000"/>
              </a:lnSpc>
              <a:buSzPct val="100000"/>
              <a:defRPr>
                <a:latin typeface="Graphik"/>
                <a:ea typeface="Graphik"/>
                <a:cs typeface="Graphik"/>
                <a:sym typeface="Graphik"/>
              </a:defRPr>
            </a:pPr>
            <a:r>
              <a:t>How to achieve the design direction</a:t>
            </a:r>
          </a:p>
          <a:p>
            <a:pPr lvl="1">
              <a:lnSpc>
                <a:spcPct val="150000"/>
              </a:lnSpc>
              <a:buSzPct val="100000"/>
              <a:defRPr>
                <a:latin typeface="Graphik"/>
                <a:ea typeface="Graphik"/>
                <a:cs typeface="Graphik"/>
                <a:sym typeface="Graphik"/>
              </a:defRPr>
            </a:pPr>
            <a:r>
              <a:t>Example: At </a:t>
            </a:r>
            <a:r>
              <a:rPr b="1"/>
              <a:t>Ebda,</a:t>
            </a:r>
            <a:r>
              <a:t> we use boxes to form simple matrices that are easy to remember, which helps to create a strong impression of our brand associated with our service.</a:t>
            </a:r>
          </a:p>
        </p:txBody>
      </p:sp>
      <p:sp>
        <p:nvSpPr>
          <p:cNvPr id="372" name="Write a summary of the design approach, such as: We rely on simple aesthetics, which is the basis of our creative approach, directing the focus of clients to our simplicity in creativity and credibility in work."/>
          <p:cNvSpPr txBox="1"/>
          <p:nvPr/>
        </p:nvSpPr>
        <p:spPr>
          <a:xfrm>
            <a:off x="5815286" y="624156"/>
            <a:ext cx="8787836" cy="2018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just">
              <a:defRPr sz="2500">
                <a:solidFill>
                  <a:srgbClr val="011993"/>
                </a:solidFill>
                <a:latin typeface="Graphik"/>
                <a:ea typeface="Graphik"/>
                <a:cs typeface="Graphik"/>
                <a:sym typeface="Graphik"/>
              </a:defRPr>
            </a:pPr>
            <a:r>
              <a:t>Write a summary of the design approach, such as: We rely on simple aesthetics, which is the basis of our creative approach, directing the focus of clients to our simplicity in creativity and credibility in work.</a:t>
            </a:r>
          </a:p>
        </p:txBody>
      </p:sp>
      <p:sp>
        <p:nvSpPr>
          <p:cNvPr id="373" name="Design Direction"/>
          <p:cNvSpPr txBox="1"/>
          <p:nvPr/>
        </p:nvSpPr>
        <p:spPr>
          <a:xfrm>
            <a:off x="1027736" y="936093"/>
            <a:ext cx="441738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Design Direction</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375" name="Concept Design"/>
          <p:cNvSpPr txBox="1">
            <a:spLocks noGrp="1"/>
          </p:cNvSpPr>
          <p:nvPr>
            <p:ph type="title"/>
          </p:nvPr>
        </p:nvSpPr>
        <p:spPr>
          <a:xfrm>
            <a:off x="1219200" y="5461200"/>
            <a:ext cx="21945600" cy="3635307"/>
          </a:xfrm>
          <a:prstGeom prst="rect">
            <a:avLst/>
          </a:prstGeom>
        </p:spPr>
        <p:txBody>
          <a:bodyPr anchor="ctr"/>
          <a:lstStyle>
            <a:lvl1pPr>
              <a:defRPr sz="12000" spc="-119">
                <a:solidFill>
                  <a:srgbClr val="FFFFFF"/>
                </a:solidFill>
              </a:defRPr>
            </a:lvl1pPr>
          </a:lstStyle>
          <a:p>
            <a:r>
              <a:t>Concept Design </a:t>
            </a:r>
          </a:p>
        </p:txBody>
      </p:sp>
      <p:sp>
        <p:nvSpPr>
          <p:cNvPr id="376" name="Concept Exploration"/>
          <p:cNvSpPr txBox="1"/>
          <p:nvPr/>
        </p:nvSpPr>
        <p:spPr>
          <a:xfrm>
            <a:off x="1219200" y="4619493"/>
            <a:ext cx="21945600"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ctr" defTabSz="2438400">
              <a:lnSpc>
                <a:spcPct val="80000"/>
              </a:lnSpc>
              <a:spcBef>
                <a:spcPts val="0"/>
              </a:spcBef>
              <a:defRPr sz="8400" spc="-84">
                <a:solidFill>
                  <a:srgbClr val="FFFFFF"/>
                </a:solidFill>
                <a:latin typeface="+mn-lt"/>
                <a:ea typeface="+mn-ea"/>
                <a:cs typeface="+mn-cs"/>
                <a:sym typeface="Canela Bold"/>
              </a:defRPr>
            </a:lvl1pPr>
          </a:lstStyle>
          <a:p>
            <a:r>
              <a:t>Concept Exploration</a:t>
            </a:r>
          </a:p>
        </p:txBody>
      </p:sp>
      <p:sp>
        <p:nvSpPr>
          <p:cNvPr id="377" name="Rectangle"/>
          <p:cNvSpPr/>
          <p:nvPr/>
        </p:nvSpPr>
        <p:spPr>
          <a:xfrm>
            <a:off x="-70358" y="11377399"/>
            <a:ext cx="24513053" cy="3429001"/>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9"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80" name="Write a logo summary, for example: We used a line with sharp angles and replaced the dot with our logo icon to reinforce our brand identity."/>
          <p:cNvSpPr txBox="1"/>
          <p:nvPr/>
        </p:nvSpPr>
        <p:spPr>
          <a:xfrm>
            <a:off x="4448993" y="818229"/>
            <a:ext cx="8787836" cy="15291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just">
              <a:defRPr sz="2500">
                <a:solidFill>
                  <a:srgbClr val="011993"/>
                </a:solidFill>
                <a:latin typeface="Graphik"/>
                <a:ea typeface="Graphik"/>
                <a:cs typeface="Graphik"/>
                <a:sym typeface="Graphik"/>
              </a:defRPr>
            </a:pPr>
            <a:r>
              <a:t>Write a logo summary, for example: We used a line with sharp angles and replaced the dot with our logo icon to reinforce our brand identity.</a:t>
            </a:r>
          </a:p>
        </p:txBody>
      </p:sp>
      <p:sp>
        <p:nvSpPr>
          <p:cNvPr id="381" name="Core Logo"/>
          <p:cNvSpPr txBox="1"/>
          <p:nvPr/>
        </p:nvSpPr>
        <p:spPr>
          <a:xfrm>
            <a:off x="1027736" y="936093"/>
            <a:ext cx="441738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Core Logo</a:t>
            </a:r>
          </a:p>
        </p:txBody>
      </p:sp>
      <p:pic>
        <p:nvPicPr>
          <p:cNvPr id="382" name="IMG_4096.PNG" descr="IMG_4096.PNG"/>
          <p:cNvPicPr>
            <a:picLocks noChangeAspect="1"/>
          </p:cNvPicPr>
          <p:nvPr/>
        </p:nvPicPr>
        <p:blipFill>
          <a:blip r:embed="rId2"/>
          <a:stretch>
            <a:fillRect/>
          </a:stretch>
        </p:blipFill>
        <p:spPr>
          <a:xfrm>
            <a:off x="6875859" y="2566579"/>
            <a:ext cx="10632282" cy="10632282"/>
          </a:xfrm>
          <a:prstGeom prst="rect">
            <a:avLst/>
          </a:prstGeom>
          <a:ln w="12700">
            <a:miter lim="400000"/>
          </a:ln>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86" name="Write a logo summary, for example: The squares represent organization and stability, and therefore the use and formation of squares represents the sustainable building process required to build any business, and through the squares, we reinforce our iden"/>
          <p:cNvSpPr txBox="1"/>
          <p:nvPr/>
        </p:nvSpPr>
        <p:spPr>
          <a:xfrm>
            <a:off x="4448993" y="346195"/>
            <a:ext cx="8787836" cy="25748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just">
              <a:defRPr sz="2500">
                <a:solidFill>
                  <a:srgbClr val="011993"/>
                </a:solidFill>
                <a:latin typeface="Graphik"/>
                <a:ea typeface="Graphik"/>
                <a:cs typeface="Graphik"/>
                <a:sym typeface="Graphik"/>
              </a:defRPr>
            </a:pPr>
            <a:r>
              <a:t>Write a logo summary, for example: The squares represent organization and stability, and therefore the use and formation of squares represents the sustainable building process required to build any business, and through the squares, we reinforce our identity in supporting construction.</a:t>
            </a:r>
          </a:p>
        </p:txBody>
      </p:sp>
      <p:sp>
        <p:nvSpPr>
          <p:cNvPr id="387" name="Logo Icon"/>
          <p:cNvSpPr txBox="1"/>
          <p:nvPr/>
        </p:nvSpPr>
        <p:spPr>
          <a:xfrm>
            <a:off x="1027736" y="936093"/>
            <a:ext cx="441738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Logo Icon</a:t>
            </a:r>
          </a:p>
        </p:txBody>
      </p:sp>
      <p:pic>
        <p:nvPicPr>
          <p:cNvPr id="388" name="IMG_4100.PNG" descr="IMG_4100.PNG"/>
          <p:cNvPicPr>
            <a:picLocks noChangeAspect="1"/>
          </p:cNvPicPr>
          <p:nvPr/>
        </p:nvPicPr>
        <p:blipFill>
          <a:blip r:embed="rId2"/>
          <a:stretch>
            <a:fillRect/>
          </a:stretch>
        </p:blipFill>
        <p:spPr>
          <a:xfrm>
            <a:off x="5107003" y="4252147"/>
            <a:ext cx="7185202" cy="7185203"/>
          </a:xfrm>
          <a:prstGeom prst="rect">
            <a:avLst/>
          </a:prstGeom>
          <a:ln w="12700">
            <a:miter lim="400000"/>
          </a:ln>
        </p:spPr>
      </p:pic>
      <p:pic>
        <p:nvPicPr>
          <p:cNvPr id="389" name="IMG_4104.PNG" descr="IMG_4104.PNG"/>
          <p:cNvPicPr>
            <a:picLocks noChangeAspect="1"/>
          </p:cNvPicPr>
          <p:nvPr/>
        </p:nvPicPr>
        <p:blipFill>
          <a:blip r:embed="rId3"/>
          <a:stretch>
            <a:fillRect/>
          </a:stretch>
        </p:blipFill>
        <p:spPr>
          <a:xfrm>
            <a:off x="12296393" y="3991793"/>
            <a:ext cx="7705911" cy="7705911"/>
          </a:xfrm>
          <a:prstGeom prst="rect">
            <a:avLst/>
          </a:prstGeom>
          <a:ln w="127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92" name="Write a logo summary, for example: In Ebda, our main logo is our wordmark logo to support our brand identity and establish identity rather than diversify."/>
          <p:cNvSpPr txBox="1"/>
          <p:nvPr/>
        </p:nvSpPr>
        <p:spPr>
          <a:xfrm>
            <a:off x="5815286" y="721853"/>
            <a:ext cx="8787836"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just">
              <a:defRPr sz="2500">
                <a:solidFill>
                  <a:srgbClr val="011993"/>
                </a:solidFill>
                <a:latin typeface="Graphik"/>
                <a:ea typeface="Graphik"/>
                <a:cs typeface="Graphik"/>
                <a:sym typeface="Graphik"/>
              </a:defRPr>
            </a:pPr>
            <a:r>
              <a:t>Write a logo summary, for example: In </a:t>
            </a:r>
            <a:r>
              <a:rPr b="1"/>
              <a:t>Ebda,</a:t>
            </a:r>
            <a:r>
              <a:t> our main logo is our wordmark logo to support our brand identity and establish identity rather than diversify.</a:t>
            </a:r>
          </a:p>
        </p:txBody>
      </p:sp>
      <p:sp>
        <p:nvSpPr>
          <p:cNvPr id="393" name="Logo Wordmark"/>
          <p:cNvSpPr txBox="1"/>
          <p:nvPr/>
        </p:nvSpPr>
        <p:spPr>
          <a:xfrm>
            <a:off x="1027736" y="936093"/>
            <a:ext cx="441738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Logo Wordmark</a:t>
            </a:r>
          </a:p>
        </p:txBody>
      </p:sp>
      <p:pic>
        <p:nvPicPr>
          <p:cNvPr id="394" name="IMG_4096.PNG" descr="IMG_4096.PNG"/>
          <p:cNvPicPr>
            <a:picLocks noChangeAspect="1"/>
          </p:cNvPicPr>
          <p:nvPr/>
        </p:nvPicPr>
        <p:blipFill>
          <a:blip r:embed="rId2"/>
          <a:stretch>
            <a:fillRect/>
          </a:stretch>
        </p:blipFill>
        <p:spPr>
          <a:xfrm>
            <a:off x="7855487" y="3315294"/>
            <a:ext cx="8673026" cy="8673026"/>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97" name="Square"/>
          <p:cNvSpPr/>
          <p:nvPr/>
        </p:nvSpPr>
        <p:spPr>
          <a:xfrm>
            <a:off x="-14717" y="3373928"/>
            <a:ext cx="10346538" cy="10350501"/>
          </a:xfrm>
          <a:prstGeom prst="rect">
            <a:avLst/>
          </a:prstGeom>
          <a:solidFill>
            <a:srgbClr val="011993"/>
          </a:solidFill>
          <a:ln w="12700">
            <a:miter lim="400000"/>
          </a:ln>
          <a:effectLst>
            <a:outerShdw blurRad="368300" dist="157074" dir="351074" rotWithShape="0">
              <a:srgbClr val="000000">
                <a:alpha val="5328"/>
              </a:srgbClr>
            </a:outerShdw>
          </a:effectLst>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98" name="Square"/>
          <p:cNvSpPr/>
          <p:nvPr/>
        </p:nvSpPr>
        <p:spPr>
          <a:xfrm>
            <a:off x="10323058" y="3388044"/>
            <a:ext cx="10350501" cy="10350501"/>
          </a:xfrm>
          <a:prstGeom prst="rect">
            <a:avLst/>
          </a:prstGeom>
          <a:solidFill>
            <a:srgbClr val="FFFFFF"/>
          </a:solidFill>
          <a:ln w="12700">
            <a:miter lim="400000"/>
          </a:ln>
          <a:effectLst>
            <a:outerShdw blurRad="368300" dist="152400" dir="351074" rotWithShape="0">
              <a:srgbClr val="000000">
                <a:alpha val="5328"/>
              </a:srgbClr>
            </a:outerShdw>
          </a:effectLst>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399" name="Rectangle"/>
          <p:cNvSpPr/>
          <p:nvPr/>
        </p:nvSpPr>
        <p:spPr>
          <a:xfrm>
            <a:off x="20723586" y="3407890"/>
            <a:ext cx="3704625" cy="5205737"/>
          </a:xfrm>
          <a:prstGeom prst="rect">
            <a:avLst/>
          </a:prstGeom>
          <a:solidFill>
            <a:srgbClr val="FF2600"/>
          </a:solidFill>
          <a:ln w="12700">
            <a:miter lim="400000"/>
          </a:ln>
          <a:effectLst>
            <a:outerShdw blurRad="368300" dist="157074" dir="351074" rotWithShape="0">
              <a:srgbClr val="000000">
                <a:alpha val="5328"/>
              </a:srgbClr>
            </a:outerShdw>
          </a:effectLst>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400" name="Rectangle"/>
          <p:cNvSpPr/>
          <p:nvPr/>
        </p:nvSpPr>
        <p:spPr>
          <a:xfrm>
            <a:off x="20723586" y="8584650"/>
            <a:ext cx="3704625" cy="5143501"/>
          </a:xfrm>
          <a:prstGeom prst="rect">
            <a:avLst/>
          </a:prstGeom>
          <a:solidFill>
            <a:srgbClr val="000000"/>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401" name="Core Brand Colors"/>
          <p:cNvSpPr txBox="1"/>
          <p:nvPr/>
        </p:nvSpPr>
        <p:spPr>
          <a:xfrm>
            <a:off x="435294" y="3734012"/>
            <a:ext cx="4376102" cy="109633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3500">
                <a:solidFill>
                  <a:srgbClr val="FFFFFF"/>
                </a:solidFill>
              </a:defRPr>
            </a:lvl1pPr>
          </a:lstStyle>
          <a:p>
            <a:r>
              <a:t>Core Brand Colors</a:t>
            </a:r>
          </a:p>
        </p:txBody>
      </p:sp>
      <p:sp>
        <p:nvSpPr>
          <p:cNvPr id="402" name="White…"/>
          <p:cNvSpPr txBox="1"/>
          <p:nvPr/>
        </p:nvSpPr>
        <p:spPr>
          <a:xfrm>
            <a:off x="11042665" y="6383932"/>
            <a:ext cx="2975651" cy="177085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nSpc>
                <a:spcPct val="100000"/>
              </a:lnSpc>
              <a:spcBef>
                <a:spcPts val="1000"/>
              </a:spcBef>
              <a:defRPr sz="2000">
                <a:solidFill>
                  <a:srgbClr val="011993"/>
                </a:solidFill>
                <a:latin typeface="Graphik"/>
                <a:ea typeface="Graphik"/>
                <a:cs typeface="Graphik"/>
                <a:sym typeface="Graphik"/>
              </a:defRPr>
            </a:pPr>
            <a:r>
              <a:t>White</a:t>
            </a:r>
          </a:p>
          <a:p>
            <a:pPr>
              <a:lnSpc>
                <a:spcPct val="100000"/>
              </a:lnSpc>
              <a:spcBef>
                <a:spcPts val="1000"/>
              </a:spcBef>
              <a:defRPr sz="2000">
                <a:solidFill>
                  <a:srgbClr val="011993"/>
                </a:solidFill>
                <a:latin typeface="Graphik"/>
                <a:ea typeface="Graphik"/>
                <a:cs typeface="Graphik"/>
                <a:sym typeface="Graphik"/>
              </a:defRPr>
            </a:pPr>
            <a:r>
              <a:t>#FFFFFF</a:t>
            </a:r>
          </a:p>
          <a:p>
            <a:pPr>
              <a:lnSpc>
                <a:spcPct val="100000"/>
              </a:lnSpc>
              <a:spcBef>
                <a:spcPts val="1000"/>
              </a:spcBef>
              <a:defRPr sz="2000">
                <a:solidFill>
                  <a:srgbClr val="011993"/>
                </a:solidFill>
                <a:latin typeface="Graphik"/>
                <a:ea typeface="Graphik"/>
                <a:cs typeface="Graphik"/>
                <a:sym typeface="Graphik"/>
              </a:defRPr>
            </a:pPr>
            <a:r>
              <a:t>rgb(255, 255, 255)</a:t>
            </a:r>
          </a:p>
        </p:txBody>
      </p:sp>
      <p:sp>
        <p:nvSpPr>
          <p:cNvPr id="403" name="Midnight…"/>
          <p:cNvSpPr txBox="1"/>
          <p:nvPr/>
        </p:nvSpPr>
        <p:spPr>
          <a:xfrm>
            <a:off x="382207" y="6523593"/>
            <a:ext cx="4482277" cy="1770855"/>
          </a:xfrm>
          <a:prstGeom prst="rect">
            <a:avLst/>
          </a:prstGeom>
          <a:ln w="12700">
            <a:miter lim="400000"/>
          </a:ln>
          <a:effectLst>
            <a:reflection stA="50000" endPos="40000" dir="5400000" sy="-100000" algn="bl" rotWithShape="0"/>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nSpc>
                <a:spcPct val="100000"/>
              </a:lnSpc>
              <a:spcBef>
                <a:spcPts val="1000"/>
              </a:spcBef>
              <a:defRPr sz="2000">
                <a:solidFill>
                  <a:srgbClr val="FFFFFF"/>
                </a:solidFill>
                <a:latin typeface="Graphik"/>
                <a:ea typeface="Graphik"/>
                <a:cs typeface="Graphik"/>
                <a:sym typeface="Graphik"/>
              </a:defRPr>
            </a:pPr>
            <a:r>
              <a:t>Midnight</a:t>
            </a:r>
          </a:p>
          <a:p>
            <a:pPr>
              <a:lnSpc>
                <a:spcPct val="100000"/>
              </a:lnSpc>
              <a:spcBef>
                <a:spcPts val="1000"/>
              </a:spcBef>
              <a:defRPr sz="2000">
                <a:solidFill>
                  <a:srgbClr val="FFFFFF"/>
                </a:solidFill>
                <a:latin typeface="Graphik"/>
                <a:ea typeface="Graphik"/>
                <a:cs typeface="Graphik"/>
                <a:sym typeface="Graphik"/>
              </a:defRPr>
            </a:pPr>
            <a:r>
              <a:t>#011993</a:t>
            </a:r>
          </a:p>
          <a:p>
            <a:pPr>
              <a:lnSpc>
                <a:spcPct val="100000"/>
              </a:lnSpc>
              <a:spcBef>
                <a:spcPts val="1000"/>
              </a:spcBef>
              <a:defRPr sz="2000">
                <a:solidFill>
                  <a:srgbClr val="FFFFFF"/>
                </a:solidFill>
                <a:latin typeface="Graphik"/>
                <a:ea typeface="Graphik"/>
                <a:cs typeface="Graphik"/>
                <a:sym typeface="Graphik"/>
              </a:defRPr>
            </a:pPr>
            <a:r>
              <a:t>rgb(1, 25, 147)</a:t>
            </a:r>
          </a:p>
        </p:txBody>
      </p:sp>
      <p:sp>
        <p:nvSpPr>
          <p:cNvPr id="404" name="&amp; Background"/>
          <p:cNvSpPr txBox="1"/>
          <p:nvPr/>
        </p:nvSpPr>
        <p:spPr>
          <a:xfrm>
            <a:off x="435294" y="4396921"/>
            <a:ext cx="4376102"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3500">
                <a:solidFill>
                  <a:srgbClr val="FFFFFF"/>
                </a:solidFill>
              </a:defRPr>
            </a:lvl1pPr>
          </a:lstStyle>
          <a:p>
            <a:r>
              <a:t>&amp; Background</a:t>
            </a:r>
          </a:p>
        </p:txBody>
      </p:sp>
      <p:sp>
        <p:nvSpPr>
          <p:cNvPr id="405" name="Accent Color"/>
          <p:cNvSpPr txBox="1"/>
          <p:nvPr/>
        </p:nvSpPr>
        <p:spPr>
          <a:xfrm>
            <a:off x="20934897" y="3391692"/>
            <a:ext cx="4376102"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3500">
                <a:solidFill>
                  <a:srgbClr val="FFFFFF"/>
                </a:solidFill>
              </a:defRPr>
            </a:lvl1pPr>
          </a:lstStyle>
          <a:p>
            <a:r>
              <a:t>Accent Color</a:t>
            </a:r>
          </a:p>
        </p:txBody>
      </p:sp>
      <p:sp>
        <p:nvSpPr>
          <p:cNvPr id="406" name="Maraschino…"/>
          <p:cNvSpPr txBox="1"/>
          <p:nvPr/>
        </p:nvSpPr>
        <p:spPr>
          <a:xfrm>
            <a:off x="21012850" y="4709450"/>
            <a:ext cx="2330590" cy="2189276"/>
          </a:xfrm>
          <a:prstGeom prst="rect">
            <a:avLst/>
          </a:prstGeom>
          <a:ln w="12700">
            <a:miter lim="400000"/>
          </a:ln>
          <a:effectLst>
            <a:reflection stA="50000" endPos="40000" dir="5400000" sy="-100000" algn="bl" rotWithShape="0"/>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nSpc>
                <a:spcPct val="100000"/>
              </a:lnSpc>
              <a:spcBef>
                <a:spcPts val="1000"/>
              </a:spcBef>
              <a:defRPr sz="2000">
                <a:solidFill>
                  <a:srgbClr val="FFFFFF"/>
                </a:solidFill>
                <a:latin typeface="Graphik"/>
                <a:ea typeface="Graphik"/>
                <a:cs typeface="Graphik"/>
                <a:sym typeface="Graphik"/>
              </a:defRPr>
            </a:pPr>
            <a:r>
              <a:t>Maraschino</a:t>
            </a:r>
          </a:p>
          <a:p>
            <a:pPr>
              <a:lnSpc>
                <a:spcPct val="100000"/>
              </a:lnSpc>
              <a:spcBef>
                <a:spcPts val="1000"/>
              </a:spcBef>
              <a:defRPr sz="2000">
                <a:solidFill>
                  <a:srgbClr val="FFFFFF"/>
                </a:solidFill>
                <a:latin typeface="Graphik"/>
                <a:ea typeface="Graphik"/>
                <a:cs typeface="Graphik"/>
                <a:sym typeface="Graphik"/>
              </a:defRPr>
            </a:pPr>
            <a:r>
              <a:t>#FF2600</a:t>
            </a:r>
          </a:p>
          <a:p>
            <a:pPr>
              <a:lnSpc>
                <a:spcPct val="100000"/>
              </a:lnSpc>
              <a:spcBef>
                <a:spcPts val="1000"/>
              </a:spcBef>
              <a:defRPr sz="2000">
                <a:solidFill>
                  <a:srgbClr val="FFFFFF"/>
                </a:solidFill>
                <a:latin typeface="Graphik"/>
                <a:ea typeface="Graphik"/>
                <a:cs typeface="Graphik"/>
                <a:sym typeface="Graphik"/>
              </a:defRPr>
            </a:pPr>
            <a:r>
              <a:t>rgb(255, 38, 0)</a:t>
            </a:r>
          </a:p>
        </p:txBody>
      </p:sp>
      <p:sp>
        <p:nvSpPr>
          <p:cNvPr id="407" name="Core Brand Colors"/>
          <p:cNvSpPr txBox="1"/>
          <p:nvPr/>
        </p:nvSpPr>
        <p:spPr>
          <a:xfrm>
            <a:off x="10976560" y="3734012"/>
            <a:ext cx="4376102"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3500">
                <a:solidFill>
                  <a:srgbClr val="011993"/>
                </a:solidFill>
              </a:defRPr>
            </a:lvl1pPr>
          </a:lstStyle>
          <a:p>
            <a:r>
              <a:t>Core Brand Colors</a:t>
            </a:r>
          </a:p>
        </p:txBody>
      </p:sp>
      <p:sp>
        <p:nvSpPr>
          <p:cNvPr id="408" name="&amp; Background"/>
          <p:cNvSpPr txBox="1"/>
          <p:nvPr/>
        </p:nvSpPr>
        <p:spPr>
          <a:xfrm>
            <a:off x="10976560" y="4396921"/>
            <a:ext cx="4376102"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3500">
                <a:solidFill>
                  <a:srgbClr val="011993"/>
                </a:solidFill>
              </a:defRPr>
            </a:lvl1pPr>
          </a:lstStyle>
          <a:p>
            <a:r>
              <a:t>&amp; Background</a:t>
            </a:r>
          </a:p>
        </p:txBody>
      </p:sp>
      <p:sp>
        <p:nvSpPr>
          <p:cNvPr id="409" name="Accent Color"/>
          <p:cNvSpPr txBox="1"/>
          <p:nvPr/>
        </p:nvSpPr>
        <p:spPr>
          <a:xfrm>
            <a:off x="20934897" y="8738552"/>
            <a:ext cx="4376102"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3500">
                <a:solidFill>
                  <a:srgbClr val="FFFFFF"/>
                </a:solidFill>
              </a:defRPr>
            </a:lvl1pPr>
          </a:lstStyle>
          <a:p>
            <a:r>
              <a:t>Accent Color</a:t>
            </a:r>
          </a:p>
        </p:txBody>
      </p:sp>
      <p:sp>
        <p:nvSpPr>
          <p:cNvPr id="410" name="Black…"/>
          <p:cNvSpPr txBox="1"/>
          <p:nvPr/>
        </p:nvSpPr>
        <p:spPr>
          <a:xfrm>
            <a:off x="21012850" y="10056310"/>
            <a:ext cx="2330590" cy="21892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a:lnSpc>
                <a:spcPct val="100000"/>
              </a:lnSpc>
              <a:spcBef>
                <a:spcPts val="1000"/>
              </a:spcBef>
              <a:defRPr sz="2000">
                <a:solidFill>
                  <a:srgbClr val="FFFFFF"/>
                </a:solidFill>
                <a:latin typeface="Graphik"/>
                <a:ea typeface="Graphik"/>
                <a:cs typeface="Graphik"/>
                <a:sym typeface="Graphik"/>
              </a:defRPr>
            </a:pPr>
            <a:r>
              <a:t>Black</a:t>
            </a:r>
          </a:p>
          <a:p>
            <a:pPr>
              <a:lnSpc>
                <a:spcPct val="100000"/>
              </a:lnSpc>
              <a:spcBef>
                <a:spcPts val="1000"/>
              </a:spcBef>
              <a:defRPr sz="2000">
                <a:solidFill>
                  <a:srgbClr val="FFFFFF"/>
                </a:solidFill>
                <a:latin typeface="Graphik"/>
                <a:ea typeface="Graphik"/>
                <a:cs typeface="Graphik"/>
                <a:sym typeface="Graphik"/>
              </a:defRPr>
            </a:pPr>
            <a:r>
              <a:t>#00000</a:t>
            </a:r>
          </a:p>
          <a:p>
            <a:pPr>
              <a:lnSpc>
                <a:spcPct val="100000"/>
              </a:lnSpc>
              <a:spcBef>
                <a:spcPts val="1000"/>
              </a:spcBef>
              <a:defRPr sz="2000">
                <a:solidFill>
                  <a:srgbClr val="FFFFFF"/>
                </a:solidFill>
                <a:latin typeface="Graphik"/>
                <a:ea typeface="Graphik"/>
                <a:cs typeface="Graphik"/>
                <a:sym typeface="Graphik"/>
              </a:defRPr>
            </a:pPr>
            <a:r>
              <a:t>rgb(0, 0, 0)</a:t>
            </a:r>
          </a:p>
        </p:txBody>
      </p:sp>
      <p:sp>
        <p:nvSpPr>
          <p:cNvPr id="411" name="Write a color palette summary: We want our brand to reflect stability and tranquility. Adhering to deep blue for stability, bright red for enthusiasm, and black and white for contrast will give us an appealing look that reflects a compelling identity."/>
          <p:cNvSpPr txBox="1"/>
          <p:nvPr/>
        </p:nvSpPr>
        <p:spPr>
          <a:xfrm>
            <a:off x="4791893" y="346195"/>
            <a:ext cx="8787836" cy="25748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just">
              <a:defRPr sz="2500">
                <a:solidFill>
                  <a:srgbClr val="011993"/>
                </a:solidFill>
                <a:latin typeface="Graphik"/>
                <a:ea typeface="Graphik"/>
                <a:cs typeface="Graphik"/>
                <a:sym typeface="Graphik"/>
              </a:defRPr>
            </a:pPr>
            <a:r>
              <a:t>Write a color palette summary: We want our brand to reflect stability and tranquility. Adhering to deep blue for stability, bright red for enthusiasm, and black and white for contrast will give us an appealing look that reflects a compelling identity.</a:t>
            </a:r>
          </a:p>
        </p:txBody>
      </p:sp>
      <p:sp>
        <p:nvSpPr>
          <p:cNvPr id="412" name="Color Palette"/>
          <p:cNvSpPr txBox="1"/>
          <p:nvPr/>
        </p:nvSpPr>
        <p:spPr>
          <a:xfrm>
            <a:off x="1027736" y="936093"/>
            <a:ext cx="441738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Color Palette </a:t>
            </a:r>
          </a:p>
        </p:txBody>
      </p:sp>
      <p:sp>
        <p:nvSpPr>
          <p:cNvPr id="413" name="Primary Color"/>
          <p:cNvSpPr txBox="1"/>
          <p:nvPr/>
        </p:nvSpPr>
        <p:spPr>
          <a:xfrm>
            <a:off x="435294" y="5335022"/>
            <a:ext cx="4376102" cy="522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defTabSz="2145738">
              <a:lnSpc>
                <a:spcPct val="100000"/>
              </a:lnSpc>
              <a:spcBef>
                <a:spcPts val="2100"/>
              </a:spcBef>
              <a:defRPr sz="2200">
                <a:solidFill>
                  <a:srgbClr val="FFFFFF"/>
                </a:solidFill>
              </a:defRPr>
            </a:lvl1pPr>
          </a:lstStyle>
          <a:p>
            <a:r>
              <a:t>Primary Color </a:t>
            </a:r>
          </a:p>
        </p:txBody>
      </p:sp>
      <p:sp>
        <p:nvSpPr>
          <p:cNvPr id="414" name="Secondary Color"/>
          <p:cNvSpPr txBox="1"/>
          <p:nvPr/>
        </p:nvSpPr>
        <p:spPr>
          <a:xfrm>
            <a:off x="10976560" y="5335022"/>
            <a:ext cx="4376102" cy="5222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defTabSz="2145738">
              <a:lnSpc>
                <a:spcPct val="100000"/>
              </a:lnSpc>
              <a:spcBef>
                <a:spcPts val="2100"/>
              </a:spcBef>
              <a:defRPr sz="2200">
                <a:solidFill>
                  <a:srgbClr val="07188D"/>
                </a:solidFill>
              </a:defRPr>
            </a:lvl1pPr>
          </a:lstStyle>
          <a:p>
            <a:r>
              <a:t>Secondary Color </a:t>
            </a: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 name="Rectangle"/>
          <p:cNvSpPr/>
          <p:nvPr/>
        </p:nvSpPr>
        <p:spPr>
          <a:xfrm>
            <a:off x="-78448" y="8084137"/>
            <a:ext cx="24540895" cy="5768414"/>
          </a:xfrm>
          <a:prstGeom prst="rect">
            <a:avLst/>
          </a:prstGeom>
          <a:solidFill>
            <a:srgbClr val="011993"/>
          </a:solidFill>
          <a:ln w="12700">
            <a:miter lim="400000"/>
          </a:ln>
          <a:effectLst>
            <a:outerShdw blurRad="368300" dist="157074" dir="351074" rotWithShape="0">
              <a:srgbClr val="000000">
                <a:alpha val="5328"/>
              </a:srgbClr>
            </a:outerShdw>
          </a:effectLst>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417" name="Graphick"/>
          <p:cNvSpPr txBox="1"/>
          <p:nvPr/>
        </p:nvSpPr>
        <p:spPr>
          <a:xfrm>
            <a:off x="881510" y="11742216"/>
            <a:ext cx="3238838"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2500">
                <a:solidFill>
                  <a:srgbClr val="FFFFFF"/>
                </a:solidFill>
                <a:latin typeface="Graphik"/>
                <a:ea typeface="Graphik"/>
                <a:cs typeface="Graphik"/>
                <a:sym typeface="Graphik"/>
              </a:defRPr>
            </a:lvl1pPr>
          </a:lstStyle>
          <a:p>
            <a:r>
              <a:t>Graphick</a:t>
            </a:r>
          </a:p>
        </p:txBody>
      </p:sp>
      <p:sp>
        <p:nvSpPr>
          <p:cNvPr id="418" name="Canela Bold"/>
          <p:cNvSpPr txBox="1"/>
          <p:nvPr/>
        </p:nvSpPr>
        <p:spPr>
          <a:xfrm>
            <a:off x="727748" y="9098135"/>
            <a:ext cx="3900063"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defTabSz="1658070">
              <a:lnSpc>
                <a:spcPct val="100000"/>
              </a:lnSpc>
              <a:spcBef>
                <a:spcPts val="1600"/>
              </a:spcBef>
              <a:defRPr sz="5100">
                <a:solidFill>
                  <a:srgbClr val="FFFFFF"/>
                </a:solidFill>
                <a:latin typeface="+mn-lt"/>
                <a:ea typeface="+mn-ea"/>
                <a:cs typeface="+mn-cs"/>
                <a:sym typeface="Canela Bold"/>
              </a:defRPr>
            </a:lvl1pPr>
          </a:lstStyle>
          <a:p>
            <a:r>
              <a:t>Canela Bold</a:t>
            </a:r>
          </a:p>
        </p:txBody>
      </p:sp>
      <p:sp>
        <p:nvSpPr>
          <p:cNvPr id="419" name="Canela Text"/>
          <p:cNvSpPr txBox="1"/>
          <p:nvPr/>
        </p:nvSpPr>
        <p:spPr>
          <a:xfrm>
            <a:off x="881510" y="10420176"/>
            <a:ext cx="3238838"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3500">
                <a:solidFill>
                  <a:srgbClr val="FFFFFF"/>
                </a:solidFill>
              </a:defRPr>
            </a:lvl1pPr>
          </a:lstStyle>
          <a:p>
            <a:r>
              <a:t>Canela Text</a:t>
            </a:r>
          </a:p>
        </p:txBody>
      </p:sp>
      <p:sp>
        <p:nvSpPr>
          <p:cNvPr id="420" name="A Nice First Heading"/>
          <p:cNvSpPr txBox="1"/>
          <p:nvPr/>
        </p:nvSpPr>
        <p:spPr>
          <a:xfrm>
            <a:off x="5039860" y="3493407"/>
            <a:ext cx="7140620"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defTabSz="1658070">
              <a:lnSpc>
                <a:spcPct val="100000"/>
              </a:lnSpc>
              <a:spcBef>
                <a:spcPts val="1600"/>
              </a:spcBef>
              <a:defRPr sz="5100">
                <a:latin typeface="+mn-lt"/>
                <a:ea typeface="+mn-ea"/>
                <a:cs typeface="+mn-cs"/>
                <a:sym typeface="Canela Bold"/>
              </a:defRPr>
            </a:lvl1pPr>
          </a:lstStyle>
          <a:p>
            <a:r>
              <a:t>A Nice First Heading</a:t>
            </a:r>
          </a:p>
        </p:txBody>
      </p:sp>
      <p:grpSp>
        <p:nvGrpSpPr>
          <p:cNvPr id="423" name="Group"/>
          <p:cNvGrpSpPr/>
          <p:nvPr/>
        </p:nvGrpSpPr>
        <p:grpSpPr>
          <a:xfrm>
            <a:off x="11472918" y="6803358"/>
            <a:ext cx="16539663" cy="7691993"/>
            <a:chOff x="0" y="0"/>
            <a:chExt cx="16539662" cy="7691992"/>
          </a:xfrm>
        </p:grpSpPr>
        <p:sp>
          <p:nvSpPr>
            <p:cNvPr id="421" name="AaBb"/>
            <p:cNvSpPr txBox="1"/>
            <p:nvPr/>
          </p:nvSpPr>
          <p:spPr>
            <a:xfrm>
              <a:off x="0" y="0"/>
              <a:ext cx="16539662" cy="47079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b">
              <a:normAutofit/>
            </a:bodyPr>
            <a:lstStyle>
              <a:lvl1pPr algn="ctr">
                <a:lnSpc>
                  <a:spcPct val="100000"/>
                </a:lnSpc>
                <a:defRPr sz="22500">
                  <a:solidFill>
                    <a:srgbClr val="FFFFFF"/>
                  </a:solidFill>
                  <a:latin typeface="+mn-lt"/>
                  <a:ea typeface="+mn-ea"/>
                  <a:cs typeface="+mn-cs"/>
                  <a:sym typeface="Canela Bold"/>
                </a:defRPr>
              </a:lvl1pPr>
            </a:lstStyle>
            <a:p>
              <a:r>
                <a:t>AaBb</a:t>
              </a:r>
            </a:p>
          </p:txBody>
        </p:sp>
        <p:sp>
          <p:nvSpPr>
            <p:cNvPr id="422" name="AaBb"/>
            <p:cNvSpPr txBox="1"/>
            <p:nvPr/>
          </p:nvSpPr>
          <p:spPr>
            <a:xfrm>
              <a:off x="891450" y="3431080"/>
              <a:ext cx="14732788" cy="42609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rmAutofit/>
            </a:bodyPr>
            <a:lstStyle>
              <a:lvl1pPr algn="ctr">
                <a:lnSpc>
                  <a:spcPct val="100000"/>
                </a:lnSpc>
                <a:defRPr sz="22500">
                  <a:solidFill>
                    <a:srgbClr val="FFFFFF"/>
                  </a:solidFill>
                  <a:latin typeface="Graphik"/>
                  <a:ea typeface="Graphik"/>
                  <a:cs typeface="Graphik"/>
                  <a:sym typeface="Graphik"/>
                </a:defRPr>
              </a:lvl1pPr>
            </a:lstStyle>
            <a:p>
              <a:r>
                <a:t>AaBb</a:t>
              </a:r>
            </a:p>
          </p:txBody>
        </p:sp>
      </p:grpSp>
      <p:sp>
        <p:nvSpPr>
          <p:cNvPr id="424" name="Here, we can use it as the second or third heading of our text to stress content type"/>
          <p:cNvSpPr txBox="1"/>
          <p:nvPr/>
        </p:nvSpPr>
        <p:spPr>
          <a:xfrm>
            <a:off x="5039860" y="4619090"/>
            <a:ext cx="9644891" cy="148905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3500"/>
            </a:lvl1pPr>
          </a:lstStyle>
          <a:p>
            <a:r>
              <a:t>Here, we can use it as the second or third heading of our text to stress content type</a:t>
            </a:r>
          </a:p>
        </p:txBody>
      </p:sp>
      <p:sp>
        <p:nvSpPr>
          <p:cNvPr id="425" name="While using this one to convey the body text to showcase the content itself in a readable font that doesn't stress the eyes."/>
          <p:cNvSpPr txBox="1"/>
          <p:nvPr/>
        </p:nvSpPr>
        <p:spPr>
          <a:xfrm>
            <a:off x="5072440" y="6137488"/>
            <a:ext cx="8399122"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2500">
                <a:latin typeface="Graphik"/>
                <a:ea typeface="Graphik"/>
                <a:cs typeface="Graphik"/>
                <a:sym typeface="Graphik"/>
              </a:defRPr>
            </a:lvl1pPr>
          </a:lstStyle>
          <a:p>
            <a:r>
              <a:t>While using this one to convey the body text to showcase the content itself in a readable font that doesn't stress the eyes.</a:t>
            </a:r>
          </a:p>
        </p:txBody>
      </p:sp>
      <p:sp>
        <p:nvSpPr>
          <p:cNvPr id="426"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427" name="Graphick"/>
          <p:cNvSpPr txBox="1"/>
          <p:nvPr/>
        </p:nvSpPr>
        <p:spPr>
          <a:xfrm>
            <a:off x="881510" y="6137488"/>
            <a:ext cx="3238838"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2500">
                <a:latin typeface="Graphik"/>
                <a:ea typeface="Graphik"/>
                <a:cs typeface="Graphik"/>
                <a:sym typeface="Graphik"/>
              </a:defRPr>
            </a:lvl1pPr>
          </a:lstStyle>
          <a:p>
            <a:r>
              <a:t>Graphick</a:t>
            </a:r>
          </a:p>
        </p:txBody>
      </p:sp>
      <p:sp>
        <p:nvSpPr>
          <p:cNvPr id="428" name="Canela Bold"/>
          <p:cNvSpPr txBox="1"/>
          <p:nvPr/>
        </p:nvSpPr>
        <p:spPr>
          <a:xfrm>
            <a:off x="727748" y="3493407"/>
            <a:ext cx="3900063"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defTabSz="1658070">
              <a:lnSpc>
                <a:spcPct val="100000"/>
              </a:lnSpc>
              <a:spcBef>
                <a:spcPts val="1600"/>
              </a:spcBef>
              <a:defRPr sz="5100">
                <a:latin typeface="+mn-lt"/>
                <a:ea typeface="+mn-ea"/>
                <a:cs typeface="+mn-cs"/>
                <a:sym typeface="Canela Bold"/>
              </a:defRPr>
            </a:lvl1pPr>
          </a:lstStyle>
          <a:p>
            <a:r>
              <a:t>Canela Bold</a:t>
            </a:r>
          </a:p>
        </p:txBody>
      </p:sp>
      <p:sp>
        <p:nvSpPr>
          <p:cNvPr id="429" name="Canela Text"/>
          <p:cNvSpPr txBox="1"/>
          <p:nvPr/>
        </p:nvSpPr>
        <p:spPr>
          <a:xfrm>
            <a:off x="881510" y="4815448"/>
            <a:ext cx="3238838"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3500"/>
            </a:lvl1pPr>
          </a:lstStyle>
          <a:p>
            <a:r>
              <a:t>Canela Text</a:t>
            </a:r>
          </a:p>
        </p:txBody>
      </p:sp>
      <p:sp>
        <p:nvSpPr>
          <p:cNvPr id="430" name="A Nice First Heading"/>
          <p:cNvSpPr txBox="1"/>
          <p:nvPr/>
        </p:nvSpPr>
        <p:spPr>
          <a:xfrm>
            <a:off x="5039860" y="8782703"/>
            <a:ext cx="7140620"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defTabSz="1658070">
              <a:lnSpc>
                <a:spcPct val="100000"/>
              </a:lnSpc>
              <a:spcBef>
                <a:spcPts val="1600"/>
              </a:spcBef>
              <a:defRPr sz="5100">
                <a:solidFill>
                  <a:srgbClr val="FFFFFF"/>
                </a:solidFill>
                <a:latin typeface="+mn-lt"/>
                <a:ea typeface="+mn-ea"/>
                <a:cs typeface="+mn-cs"/>
                <a:sym typeface="Canela Bold"/>
              </a:defRPr>
            </a:lvl1pPr>
          </a:lstStyle>
          <a:p>
            <a:r>
              <a:t>A Nice First Heading</a:t>
            </a:r>
          </a:p>
        </p:txBody>
      </p:sp>
      <p:sp>
        <p:nvSpPr>
          <p:cNvPr id="431" name="Here, we can use it as the second or third heading of our text to stress content type"/>
          <p:cNvSpPr txBox="1"/>
          <p:nvPr/>
        </p:nvSpPr>
        <p:spPr>
          <a:xfrm>
            <a:off x="5039860" y="9908386"/>
            <a:ext cx="9644891" cy="14890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3500">
                <a:solidFill>
                  <a:srgbClr val="FFFFFF"/>
                </a:solidFill>
              </a:defRPr>
            </a:lvl1pPr>
          </a:lstStyle>
          <a:p>
            <a:r>
              <a:t>Here, we can use it as the second or third heading of our text to stress content type</a:t>
            </a:r>
          </a:p>
        </p:txBody>
      </p:sp>
      <p:sp>
        <p:nvSpPr>
          <p:cNvPr id="432" name="While using this one to convey the body text to showcase the content itself in a readable font that doesn't stress the eyes."/>
          <p:cNvSpPr txBox="1"/>
          <p:nvPr/>
        </p:nvSpPr>
        <p:spPr>
          <a:xfrm>
            <a:off x="5072440" y="11426784"/>
            <a:ext cx="8399122"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nSpc>
                <a:spcPct val="100000"/>
              </a:lnSpc>
              <a:defRPr sz="2500">
                <a:solidFill>
                  <a:srgbClr val="FFFFFF"/>
                </a:solidFill>
                <a:latin typeface="Graphik"/>
                <a:ea typeface="Graphik"/>
                <a:cs typeface="Graphik"/>
                <a:sym typeface="Graphik"/>
              </a:defRPr>
            </a:lvl1pPr>
          </a:lstStyle>
          <a:p>
            <a:r>
              <a:t>While using this one to convey the body text to showcase the content itself in a readable font that doesn't stress the eyes.</a:t>
            </a:r>
          </a:p>
        </p:txBody>
      </p:sp>
      <p:grpSp>
        <p:nvGrpSpPr>
          <p:cNvPr id="435" name="Group"/>
          <p:cNvGrpSpPr/>
          <p:nvPr/>
        </p:nvGrpSpPr>
        <p:grpSpPr>
          <a:xfrm>
            <a:off x="11478874" y="1576793"/>
            <a:ext cx="16539664" cy="7596099"/>
            <a:chOff x="0" y="-419533"/>
            <a:chExt cx="16539662" cy="7596098"/>
          </a:xfrm>
        </p:grpSpPr>
        <p:sp>
          <p:nvSpPr>
            <p:cNvPr id="433" name="AaBb"/>
            <p:cNvSpPr txBox="1"/>
            <p:nvPr/>
          </p:nvSpPr>
          <p:spPr>
            <a:xfrm>
              <a:off x="0" y="-419533"/>
              <a:ext cx="16539662" cy="470798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b">
              <a:normAutofit/>
            </a:bodyPr>
            <a:lstStyle>
              <a:lvl1pPr algn="ctr">
                <a:lnSpc>
                  <a:spcPct val="100000"/>
                </a:lnSpc>
                <a:defRPr sz="22500">
                  <a:latin typeface="+mn-lt"/>
                  <a:ea typeface="+mn-ea"/>
                  <a:cs typeface="+mn-cs"/>
                  <a:sym typeface="Canela Bold"/>
                </a:defRPr>
              </a:lvl1pPr>
            </a:lstStyle>
            <a:p>
              <a:r>
                <a:t>AaBb</a:t>
              </a:r>
            </a:p>
          </p:txBody>
        </p:sp>
        <p:sp>
          <p:nvSpPr>
            <p:cNvPr id="434" name="AaBb"/>
            <p:cNvSpPr txBox="1"/>
            <p:nvPr/>
          </p:nvSpPr>
          <p:spPr>
            <a:xfrm>
              <a:off x="903437" y="2915653"/>
              <a:ext cx="14732788" cy="426091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numCol="1" anchor="t">
              <a:normAutofit/>
            </a:bodyPr>
            <a:lstStyle>
              <a:lvl1pPr algn="ctr">
                <a:lnSpc>
                  <a:spcPct val="100000"/>
                </a:lnSpc>
                <a:defRPr sz="22500">
                  <a:latin typeface="Graphik"/>
                  <a:ea typeface="Graphik"/>
                  <a:cs typeface="Graphik"/>
                  <a:sym typeface="Graphik"/>
                </a:defRPr>
              </a:lvl1pPr>
            </a:lstStyle>
            <a:p>
              <a:r>
                <a:t>AaBb</a:t>
              </a:r>
            </a:p>
          </p:txBody>
        </p:sp>
      </p:grpSp>
      <p:sp>
        <p:nvSpPr>
          <p:cNvPr id="436" name="Write a typography summary, such as: The selected fonts have a pleasant classic character, giving the title font a classic feel to add a touch of excitement."/>
          <p:cNvSpPr txBox="1"/>
          <p:nvPr/>
        </p:nvSpPr>
        <p:spPr>
          <a:xfrm>
            <a:off x="4791893" y="770025"/>
            <a:ext cx="12643542" cy="1270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just">
              <a:defRPr sz="2500">
                <a:solidFill>
                  <a:srgbClr val="011993"/>
                </a:solidFill>
                <a:latin typeface="Graphik"/>
                <a:ea typeface="Graphik"/>
                <a:cs typeface="Graphik"/>
                <a:sym typeface="Graphik"/>
              </a:defRPr>
            </a:pPr>
            <a:r>
              <a:t>Write a typography summary, such as: The selected fonts have a pleasant classic character, giving the title font a classic feel to add a touch of excitement.</a:t>
            </a:r>
          </a:p>
        </p:txBody>
      </p:sp>
      <p:sp>
        <p:nvSpPr>
          <p:cNvPr id="437" name="Typography"/>
          <p:cNvSpPr txBox="1"/>
          <p:nvPr/>
        </p:nvSpPr>
        <p:spPr>
          <a:xfrm>
            <a:off x="1027736" y="624440"/>
            <a:ext cx="441738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r>
              <a:rPr dirty="0"/>
              <a:t>Typography</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 name="Rectangle"/>
          <p:cNvSpPr/>
          <p:nvPr/>
        </p:nvSpPr>
        <p:spPr>
          <a:xfrm>
            <a:off x="-48803" y="7877986"/>
            <a:ext cx="24481606" cy="5926327"/>
          </a:xfrm>
          <a:prstGeom prst="rect">
            <a:avLst/>
          </a:prstGeom>
          <a:solidFill>
            <a:srgbClr val="000000"/>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440"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pic>
        <p:nvPicPr>
          <p:cNvPr id="442" name="IMG_4100.PNG" descr="IMG_4100.PNG"/>
          <p:cNvPicPr>
            <a:picLocks noChangeAspect="1"/>
          </p:cNvPicPr>
          <p:nvPr/>
        </p:nvPicPr>
        <p:blipFill>
          <a:blip r:embed="rId2"/>
          <a:stretch>
            <a:fillRect/>
          </a:stretch>
        </p:blipFill>
        <p:spPr>
          <a:xfrm>
            <a:off x="1623164" y="3274373"/>
            <a:ext cx="4226373" cy="4226372"/>
          </a:xfrm>
          <a:prstGeom prst="rect">
            <a:avLst/>
          </a:prstGeom>
          <a:ln w="12700">
            <a:miter lim="400000"/>
          </a:ln>
        </p:spPr>
      </p:pic>
      <p:pic>
        <p:nvPicPr>
          <p:cNvPr id="443" name="IMG_4096.PNG" descr="IMG_4096.PNG"/>
          <p:cNvPicPr>
            <a:picLocks noChangeAspect="1"/>
          </p:cNvPicPr>
          <p:nvPr/>
        </p:nvPicPr>
        <p:blipFill>
          <a:blip r:embed="rId3"/>
          <a:stretch>
            <a:fillRect/>
          </a:stretch>
        </p:blipFill>
        <p:spPr>
          <a:xfrm>
            <a:off x="9891710" y="3087268"/>
            <a:ext cx="4600581" cy="4600581"/>
          </a:xfrm>
          <a:prstGeom prst="rect">
            <a:avLst/>
          </a:prstGeom>
          <a:ln w="12700">
            <a:miter lim="400000"/>
          </a:ln>
        </p:spPr>
      </p:pic>
      <p:pic>
        <p:nvPicPr>
          <p:cNvPr id="444" name="IMG_4099.PNG" descr="IMG_4099.PNG"/>
          <p:cNvPicPr>
            <a:picLocks noChangeAspect="1"/>
          </p:cNvPicPr>
          <p:nvPr/>
        </p:nvPicPr>
        <p:blipFill>
          <a:blip r:embed="rId4"/>
          <a:stretch>
            <a:fillRect/>
          </a:stretch>
        </p:blipFill>
        <p:spPr>
          <a:xfrm>
            <a:off x="1623164" y="8727963"/>
            <a:ext cx="4226373" cy="4226373"/>
          </a:xfrm>
          <a:prstGeom prst="rect">
            <a:avLst/>
          </a:prstGeom>
          <a:ln w="12700">
            <a:miter lim="400000"/>
          </a:ln>
        </p:spPr>
      </p:pic>
      <p:pic>
        <p:nvPicPr>
          <p:cNvPr id="445" name="IMG_4095.PNG" descr="IMG_4095.PNG"/>
          <p:cNvPicPr>
            <a:picLocks noChangeAspect="1"/>
          </p:cNvPicPr>
          <p:nvPr/>
        </p:nvPicPr>
        <p:blipFill>
          <a:blip r:embed="rId5"/>
          <a:stretch>
            <a:fillRect/>
          </a:stretch>
        </p:blipFill>
        <p:spPr>
          <a:xfrm>
            <a:off x="9891710" y="8540859"/>
            <a:ext cx="4600581" cy="4600581"/>
          </a:xfrm>
          <a:prstGeom prst="rect">
            <a:avLst/>
          </a:prstGeom>
          <a:ln w="12700">
            <a:miter lim="400000"/>
          </a:ln>
        </p:spPr>
      </p:pic>
      <p:pic>
        <p:nvPicPr>
          <p:cNvPr id="446" name="IMG_4103.PNG" descr="IMG_4103.PNG"/>
          <p:cNvPicPr>
            <a:picLocks noChangeAspect="1"/>
          </p:cNvPicPr>
          <p:nvPr/>
        </p:nvPicPr>
        <p:blipFill>
          <a:blip r:embed="rId6"/>
          <a:stretch>
            <a:fillRect/>
          </a:stretch>
        </p:blipFill>
        <p:spPr>
          <a:xfrm>
            <a:off x="17661717" y="3087269"/>
            <a:ext cx="4600581" cy="4600581"/>
          </a:xfrm>
          <a:prstGeom prst="rect">
            <a:avLst/>
          </a:prstGeom>
          <a:ln w="12700">
            <a:miter lim="400000"/>
          </a:ln>
        </p:spPr>
      </p:pic>
      <p:grpSp>
        <p:nvGrpSpPr>
          <p:cNvPr id="451" name="Group"/>
          <p:cNvGrpSpPr/>
          <p:nvPr/>
        </p:nvGrpSpPr>
        <p:grpSpPr>
          <a:xfrm>
            <a:off x="17742535" y="8621676"/>
            <a:ext cx="4438947" cy="4438947"/>
            <a:chOff x="0" y="0"/>
            <a:chExt cx="4438945" cy="4438945"/>
          </a:xfrm>
        </p:grpSpPr>
        <p:grpSp>
          <p:nvGrpSpPr>
            <p:cNvPr id="449" name="Group"/>
            <p:cNvGrpSpPr/>
            <p:nvPr/>
          </p:nvGrpSpPr>
          <p:grpSpPr>
            <a:xfrm>
              <a:off x="0" y="0"/>
              <a:ext cx="4438946" cy="4438946"/>
              <a:chOff x="0" y="0"/>
              <a:chExt cx="4438945" cy="4438945"/>
            </a:xfrm>
          </p:grpSpPr>
          <p:pic>
            <p:nvPicPr>
              <p:cNvPr id="447" name="IMG_4104.PNG" descr="IMG_4104.PNG"/>
              <p:cNvPicPr>
                <a:picLocks noChangeAspect="1"/>
              </p:cNvPicPr>
              <p:nvPr/>
            </p:nvPicPr>
            <p:blipFill>
              <a:blip r:embed="rId7"/>
              <a:stretch>
                <a:fillRect/>
              </a:stretch>
            </p:blipFill>
            <p:spPr>
              <a:xfrm>
                <a:off x="0" y="0"/>
                <a:ext cx="4438946" cy="4438946"/>
              </a:xfrm>
              <a:prstGeom prst="rect">
                <a:avLst/>
              </a:prstGeom>
              <a:ln w="12700" cap="flat">
                <a:noFill/>
                <a:miter lim="400000"/>
              </a:ln>
              <a:effectLst/>
            </p:spPr>
          </p:pic>
          <p:sp>
            <p:nvSpPr>
              <p:cNvPr id="448" name="Square"/>
              <p:cNvSpPr/>
              <p:nvPr/>
            </p:nvSpPr>
            <p:spPr>
              <a:xfrm>
                <a:off x="1822701" y="1829033"/>
                <a:ext cx="714888" cy="712108"/>
              </a:xfrm>
              <a:prstGeom prst="rect">
                <a:avLst/>
              </a:prstGeom>
              <a:noFill/>
              <a:ln w="9525" cap="flat">
                <a:solidFill>
                  <a:srgbClr val="FFFFFF"/>
                </a:solidFill>
                <a:prstDash val="solid"/>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grpSp>
        <p:sp>
          <p:nvSpPr>
            <p:cNvPr id="450" name="Square"/>
            <p:cNvSpPr/>
            <p:nvPr/>
          </p:nvSpPr>
          <p:spPr>
            <a:xfrm>
              <a:off x="847872" y="845516"/>
              <a:ext cx="2717801" cy="2722513"/>
            </a:xfrm>
            <a:prstGeom prst="rect">
              <a:avLst/>
            </a:prstGeom>
            <a:noFill/>
            <a:ln w="9525" cap="flat">
              <a:solidFill>
                <a:srgbClr val="FFFFFF"/>
              </a:solidFill>
              <a:prstDash val="solid"/>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grpSp>
      <p:sp>
        <p:nvSpPr>
          <p:cNvPr id="452" name="Write a summary, for example: To ensure that our logo design can be applied to several different interfaces, we created versions that work well in both black and white."/>
          <p:cNvSpPr txBox="1"/>
          <p:nvPr/>
        </p:nvSpPr>
        <p:spPr>
          <a:xfrm>
            <a:off x="5324876" y="777154"/>
            <a:ext cx="13017968" cy="1270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just">
              <a:defRPr sz="2500">
                <a:solidFill>
                  <a:srgbClr val="011993"/>
                </a:solidFill>
                <a:latin typeface="Graphik"/>
                <a:ea typeface="Graphik"/>
                <a:cs typeface="Graphik"/>
                <a:sym typeface="Graphik"/>
              </a:defRPr>
            </a:pPr>
            <a:r>
              <a:t>Write a summary, for example: To ensure that our logo design can be applied to several different interfaces, we created versions that work well in both black and white.</a:t>
            </a:r>
          </a:p>
        </p:txBody>
      </p:sp>
      <p:sp>
        <p:nvSpPr>
          <p:cNvPr id="453" name="Logo Variations"/>
          <p:cNvSpPr txBox="1"/>
          <p:nvPr/>
        </p:nvSpPr>
        <p:spPr>
          <a:xfrm>
            <a:off x="1027736" y="936093"/>
            <a:ext cx="441738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Logo Variations </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 name="Rectangle"/>
          <p:cNvSpPr/>
          <p:nvPr/>
        </p:nvSpPr>
        <p:spPr>
          <a:xfrm>
            <a:off x="1997" y="8265343"/>
            <a:ext cx="24380006" cy="5466812"/>
          </a:xfrm>
          <a:prstGeom prst="rect">
            <a:avLst/>
          </a:prstGeom>
          <a:solidFill>
            <a:srgbClr val="011993"/>
          </a:solidFill>
          <a:ln w="12700">
            <a:miter lim="400000"/>
          </a:ln>
        </p:spPr>
        <p:txBody>
          <a:bodyPr lIns="50800" tIns="50800" rIns="50800" bIns="50800" anchor="ctr"/>
          <a:lstStyle/>
          <a:p>
            <a:pPr algn="ctr" defTabSz="1130300">
              <a:lnSpc>
                <a:spcPct val="100000"/>
              </a:lnSpc>
              <a:spcBef>
                <a:spcPts val="0"/>
              </a:spcBef>
              <a:defRPr sz="3200">
                <a:solidFill>
                  <a:srgbClr val="011993"/>
                </a:solidFill>
                <a:latin typeface="Graphik"/>
                <a:ea typeface="Graphik"/>
                <a:cs typeface="Graphik"/>
                <a:sym typeface="Graphik"/>
              </a:defRPr>
            </a:pPr>
            <a:endParaRPr/>
          </a:p>
        </p:txBody>
      </p:sp>
      <p:sp>
        <p:nvSpPr>
          <p:cNvPr id="456"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pic>
        <p:nvPicPr>
          <p:cNvPr id="457" name="IMG_4093.PNG" descr="IMG_4093.PNG"/>
          <p:cNvPicPr>
            <a:picLocks noChangeAspect="1"/>
          </p:cNvPicPr>
          <p:nvPr/>
        </p:nvPicPr>
        <p:blipFill>
          <a:blip r:embed="rId2"/>
          <a:stretch>
            <a:fillRect/>
          </a:stretch>
        </p:blipFill>
        <p:spPr>
          <a:xfrm>
            <a:off x="1350903" y="3416513"/>
            <a:ext cx="4403425" cy="4403425"/>
          </a:xfrm>
          <a:prstGeom prst="rect">
            <a:avLst/>
          </a:prstGeom>
          <a:ln w="12700">
            <a:miter lim="400000"/>
          </a:ln>
        </p:spPr>
      </p:pic>
      <p:pic>
        <p:nvPicPr>
          <p:cNvPr id="458" name="IMG_4094.PNG" descr="IMG_4094.PNG"/>
          <p:cNvPicPr>
            <a:picLocks noChangeAspect="1"/>
          </p:cNvPicPr>
          <p:nvPr/>
        </p:nvPicPr>
        <p:blipFill>
          <a:blip r:embed="rId3"/>
          <a:stretch>
            <a:fillRect/>
          </a:stretch>
        </p:blipFill>
        <p:spPr>
          <a:xfrm>
            <a:off x="6103503" y="3456329"/>
            <a:ext cx="4323792" cy="4323792"/>
          </a:xfrm>
          <a:prstGeom prst="rect">
            <a:avLst/>
          </a:prstGeom>
          <a:ln w="12700">
            <a:miter lim="400000"/>
          </a:ln>
        </p:spPr>
      </p:pic>
      <p:pic>
        <p:nvPicPr>
          <p:cNvPr id="459" name="IMG_4097.PNG" descr="IMG_4097.PNG"/>
          <p:cNvPicPr>
            <a:picLocks noChangeAspect="1"/>
          </p:cNvPicPr>
          <p:nvPr/>
        </p:nvPicPr>
        <p:blipFill>
          <a:blip r:embed="rId4"/>
          <a:stretch>
            <a:fillRect/>
          </a:stretch>
        </p:blipFill>
        <p:spPr>
          <a:xfrm>
            <a:off x="15490031" y="3783373"/>
            <a:ext cx="3669705" cy="3669705"/>
          </a:xfrm>
          <a:prstGeom prst="rect">
            <a:avLst/>
          </a:prstGeom>
          <a:ln w="12700">
            <a:miter lim="400000"/>
          </a:ln>
        </p:spPr>
      </p:pic>
      <p:pic>
        <p:nvPicPr>
          <p:cNvPr id="460" name="IMG_4098.PNG" descr="IMG_4098.PNG"/>
          <p:cNvPicPr>
            <a:picLocks noChangeAspect="1"/>
          </p:cNvPicPr>
          <p:nvPr/>
        </p:nvPicPr>
        <p:blipFill>
          <a:blip r:embed="rId5"/>
          <a:stretch>
            <a:fillRect/>
          </a:stretch>
        </p:blipFill>
        <p:spPr>
          <a:xfrm>
            <a:off x="19488215" y="3622091"/>
            <a:ext cx="3830987" cy="3830987"/>
          </a:xfrm>
          <a:prstGeom prst="rect">
            <a:avLst/>
          </a:prstGeom>
          <a:ln w="12700">
            <a:miter lim="400000"/>
          </a:ln>
        </p:spPr>
      </p:pic>
      <p:pic>
        <p:nvPicPr>
          <p:cNvPr id="461" name="IMG_4101.PNG" descr="IMG_4101.PNG"/>
          <p:cNvPicPr>
            <a:picLocks noChangeAspect="1"/>
          </p:cNvPicPr>
          <p:nvPr/>
        </p:nvPicPr>
        <p:blipFill>
          <a:blip r:embed="rId6"/>
          <a:stretch>
            <a:fillRect/>
          </a:stretch>
        </p:blipFill>
        <p:spPr>
          <a:xfrm>
            <a:off x="11106670" y="3717785"/>
            <a:ext cx="3800882" cy="3800881"/>
          </a:xfrm>
          <a:prstGeom prst="rect">
            <a:avLst/>
          </a:prstGeom>
          <a:ln w="12700">
            <a:miter lim="400000"/>
          </a:ln>
        </p:spPr>
      </p:pic>
      <p:pic>
        <p:nvPicPr>
          <p:cNvPr id="462" name="IMG_4095.PNG" descr="IMG_4095.PNG"/>
          <p:cNvPicPr>
            <a:picLocks noChangeAspect="1"/>
          </p:cNvPicPr>
          <p:nvPr/>
        </p:nvPicPr>
        <p:blipFill>
          <a:blip r:embed="rId7"/>
          <a:stretch>
            <a:fillRect/>
          </a:stretch>
        </p:blipFill>
        <p:spPr>
          <a:xfrm>
            <a:off x="383533" y="8905292"/>
            <a:ext cx="4403425" cy="4403424"/>
          </a:xfrm>
          <a:prstGeom prst="rect">
            <a:avLst/>
          </a:prstGeom>
          <a:ln w="12700">
            <a:miter lim="400000"/>
          </a:ln>
        </p:spPr>
      </p:pic>
      <p:pic>
        <p:nvPicPr>
          <p:cNvPr id="463" name="IMG_4099.PNG" descr="IMG_4099.PNG"/>
          <p:cNvPicPr>
            <a:picLocks noChangeAspect="1"/>
          </p:cNvPicPr>
          <p:nvPr/>
        </p:nvPicPr>
        <p:blipFill>
          <a:blip r:embed="rId8"/>
          <a:stretch>
            <a:fillRect/>
          </a:stretch>
        </p:blipFill>
        <p:spPr>
          <a:xfrm>
            <a:off x="8890248" y="9390515"/>
            <a:ext cx="3470619" cy="3470620"/>
          </a:xfrm>
          <a:prstGeom prst="rect">
            <a:avLst/>
          </a:prstGeom>
          <a:ln w="12700">
            <a:miter lim="400000"/>
          </a:ln>
        </p:spPr>
      </p:pic>
      <p:pic>
        <p:nvPicPr>
          <p:cNvPr id="464" name="IMG_4096.PNG" descr="IMG_4096.PNG"/>
          <p:cNvPicPr>
            <a:picLocks noChangeAspect="1"/>
          </p:cNvPicPr>
          <p:nvPr/>
        </p:nvPicPr>
        <p:blipFill>
          <a:blip r:embed="rId9"/>
          <a:stretch>
            <a:fillRect/>
          </a:stretch>
        </p:blipFill>
        <p:spPr>
          <a:xfrm>
            <a:off x="12512072" y="8924113"/>
            <a:ext cx="4403425" cy="4403424"/>
          </a:xfrm>
          <a:prstGeom prst="rect">
            <a:avLst/>
          </a:prstGeom>
          <a:ln w="12700">
            <a:miter lim="400000"/>
          </a:ln>
        </p:spPr>
      </p:pic>
      <p:pic>
        <p:nvPicPr>
          <p:cNvPr id="465" name="IMG_4102.PNG" descr="IMG_4102.PNG"/>
          <p:cNvPicPr>
            <a:picLocks noChangeAspect="1"/>
          </p:cNvPicPr>
          <p:nvPr/>
        </p:nvPicPr>
        <p:blipFill>
          <a:blip r:embed="rId10"/>
          <a:stretch>
            <a:fillRect/>
          </a:stretch>
        </p:blipFill>
        <p:spPr>
          <a:xfrm>
            <a:off x="16464157" y="9083256"/>
            <a:ext cx="4085140" cy="4085140"/>
          </a:xfrm>
          <a:prstGeom prst="rect">
            <a:avLst/>
          </a:prstGeom>
          <a:ln w="12700">
            <a:miter lim="400000"/>
          </a:ln>
        </p:spPr>
      </p:pic>
      <p:pic>
        <p:nvPicPr>
          <p:cNvPr id="466" name="IMG_4103.PNG" descr="IMG_4103.PNG"/>
          <p:cNvPicPr>
            <a:picLocks noChangeAspect="1"/>
          </p:cNvPicPr>
          <p:nvPr/>
        </p:nvPicPr>
        <p:blipFill>
          <a:blip r:embed="rId11"/>
          <a:stretch>
            <a:fillRect/>
          </a:stretch>
        </p:blipFill>
        <p:spPr>
          <a:xfrm>
            <a:off x="4938162" y="9225384"/>
            <a:ext cx="3800881" cy="3800882"/>
          </a:xfrm>
          <a:prstGeom prst="rect">
            <a:avLst/>
          </a:prstGeom>
          <a:ln w="12700">
            <a:miter lim="400000"/>
          </a:ln>
        </p:spPr>
      </p:pic>
      <p:pic>
        <p:nvPicPr>
          <p:cNvPr id="467" name="IMG_4100.PNG" descr="IMG_4100.PNG"/>
          <p:cNvPicPr>
            <a:picLocks noChangeAspect="1"/>
          </p:cNvPicPr>
          <p:nvPr/>
        </p:nvPicPr>
        <p:blipFill>
          <a:blip r:embed="rId12"/>
          <a:stretch>
            <a:fillRect/>
          </a:stretch>
        </p:blipFill>
        <p:spPr>
          <a:xfrm>
            <a:off x="20688524" y="9290973"/>
            <a:ext cx="3669706" cy="3669705"/>
          </a:xfrm>
          <a:prstGeom prst="rect">
            <a:avLst/>
          </a:prstGeom>
          <a:ln w="12700">
            <a:miter lim="400000"/>
          </a:ln>
        </p:spPr>
      </p:pic>
      <p:sp>
        <p:nvSpPr>
          <p:cNvPr id="468" name="Write a summary, for example: By using our own color palette, we can enhance the display of our logo and highlight our brand identity."/>
          <p:cNvSpPr txBox="1"/>
          <p:nvPr/>
        </p:nvSpPr>
        <p:spPr>
          <a:xfrm>
            <a:off x="5324876" y="777154"/>
            <a:ext cx="13017968" cy="1270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p>
            <a:pPr lvl="1" indent="0" algn="just">
              <a:defRPr sz="2500">
                <a:solidFill>
                  <a:srgbClr val="011993"/>
                </a:solidFill>
                <a:latin typeface="Graphik"/>
                <a:ea typeface="Graphik"/>
                <a:cs typeface="Graphik"/>
                <a:sym typeface="Graphik"/>
              </a:defRPr>
            </a:pPr>
            <a:r>
              <a:t>Write a summary, for example: By using our own color palette, we can enhance the display of our logo and highlight our brand identity.</a:t>
            </a:r>
          </a:p>
        </p:txBody>
      </p:sp>
      <p:sp>
        <p:nvSpPr>
          <p:cNvPr id="469" name="Logo Variations"/>
          <p:cNvSpPr txBox="1"/>
          <p:nvPr/>
        </p:nvSpPr>
        <p:spPr>
          <a:xfrm>
            <a:off x="1027736" y="936093"/>
            <a:ext cx="441738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Logo Variations </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472" name="Visual Elements Shapes"/>
          <p:cNvSpPr txBox="1"/>
          <p:nvPr/>
        </p:nvSpPr>
        <p:spPr>
          <a:xfrm>
            <a:off x="1714084" y="3230781"/>
            <a:ext cx="5825158"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434397" indent="-434397">
              <a:lnSpc>
                <a:spcPct val="100000"/>
              </a:lnSpc>
              <a:buSzPct val="150000"/>
              <a:buChar char="•"/>
              <a:defRPr sz="3500"/>
            </a:lvl1pPr>
          </a:lstStyle>
          <a:p>
            <a:r>
              <a:t>Visual Elements Shapes</a:t>
            </a:r>
          </a:p>
        </p:txBody>
      </p:sp>
      <p:grpSp>
        <p:nvGrpSpPr>
          <p:cNvPr id="485" name="Group"/>
          <p:cNvGrpSpPr/>
          <p:nvPr/>
        </p:nvGrpSpPr>
        <p:grpSpPr>
          <a:xfrm>
            <a:off x="2033657" y="4230744"/>
            <a:ext cx="5846411" cy="3466394"/>
            <a:chOff x="0" y="0"/>
            <a:chExt cx="5846410" cy="3466393"/>
          </a:xfrm>
        </p:grpSpPr>
        <p:grpSp>
          <p:nvGrpSpPr>
            <p:cNvPr id="476" name="Group"/>
            <p:cNvGrpSpPr/>
            <p:nvPr/>
          </p:nvGrpSpPr>
          <p:grpSpPr>
            <a:xfrm>
              <a:off x="35197" y="0"/>
              <a:ext cx="5811214" cy="1927429"/>
              <a:chOff x="0" y="0"/>
              <a:chExt cx="5811212" cy="1927428"/>
            </a:xfrm>
          </p:grpSpPr>
          <p:pic>
            <p:nvPicPr>
              <p:cNvPr id="473" name="IMG_4097.PNG" descr="IMG_4097.PNG"/>
              <p:cNvPicPr>
                <a:picLocks noChangeAspect="1"/>
              </p:cNvPicPr>
              <p:nvPr/>
            </p:nvPicPr>
            <p:blipFill>
              <a:blip r:embed="rId2"/>
              <a:stretch>
                <a:fillRect/>
              </a:stretch>
            </p:blipFill>
            <p:spPr>
              <a:xfrm>
                <a:off x="1975849" y="40571"/>
                <a:ext cx="1846285" cy="1846286"/>
              </a:xfrm>
              <a:prstGeom prst="rect">
                <a:avLst/>
              </a:prstGeom>
              <a:ln w="12700" cap="flat">
                <a:noFill/>
                <a:miter lim="400000"/>
              </a:ln>
              <a:effectLst/>
            </p:spPr>
          </p:pic>
          <p:pic>
            <p:nvPicPr>
              <p:cNvPr id="474" name="IMG_4098.PNG" descr="IMG_4098.PNG"/>
              <p:cNvPicPr>
                <a:picLocks noChangeAspect="1"/>
              </p:cNvPicPr>
              <p:nvPr/>
            </p:nvPicPr>
            <p:blipFill>
              <a:blip r:embed="rId3"/>
              <a:stretch>
                <a:fillRect/>
              </a:stretch>
            </p:blipFill>
            <p:spPr>
              <a:xfrm>
                <a:off x="3883784" y="0"/>
                <a:ext cx="1927429" cy="1927429"/>
              </a:xfrm>
              <a:prstGeom prst="rect">
                <a:avLst/>
              </a:prstGeom>
              <a:ln w="12700" cap="flat">
                <a:noFill/>
                <a:miter lim="400000"/>
              </a:ln>
              <a:effectLst/>
            </p:spPr>
          </p:pic>
          <p:pic>
            <p:nvPicPr>
              <p:cNvPr id="475" name="IMG_4101.PNG" descr="IMG_4101.PNG"/>
              <p:cNvPicPr>
                <a:picLocks noChangeAspect="1"/>
              </p:cNvPicPr>
              <p:nvPr/>
            </p:nvPicPr>
            <p:blipFill>
              <a:blip r:embed="rId4"/>
              <a:stretch>
                <a:fillRect/>
              </a:stretch>
            </p:blipFill>
            <p:spPr>
              <a:xfrm>
                <a:off x="0" y="7573"/>
                <a:ext cx="1912282" cy="1912282"/>
              </a:xfrm>
              <a:prstGeom prst="rect">
                <a:avLst/>
              </a:prstGeom>
              <a:ln w="12700" cap="flat">
                <a:noFill/>
                <a:miter lim="400000"/>
              </a:ln>
              <a:effectLst/>
            </p:spPr>
          </p:pic>
        </p:grpSp>
        <p:grpSp>
          <p:nvGrpSpPr>
            <p:cNvPr id="484" name="Group"/>
            <p:cNvGrpSpPr/>
            <p:nvPr/>
          </p:nvGrpSpPr>
          <p:grpSpPr>
            <a:xfrm>
              <a:off x="0" y="1489076"/>
              <a:ext cx="5843049" cy="1977318"/>
              <a:chOff x="0" y="0"/>
              <a:chExt cx="5843048" cy="1977317"/>
            </a:xfrm>
          </p:grpSpPr>
          <p:pic>
            <p:nvPicPr>
              <p:cNvPr id="477" name="IMG_4103.PNG" descr="IMG_4103.PNG"/>
              <p:cNvPicPr>
                <a:picLocks noChangeAspect="1"/>
              </p:cNvPicPr>
              <p:nvPr/>
            </p:nvPicPr>
            <p:blipFill>
              <a:blip r:embed="rId5"/>
              <a:stretch>
                <a:fillRect/>
              </a:stretch>
            </p:blipFill>
            <p:spPr>
              <a:xfrm>
                <a:off x="0" y="31334"/>
                <a:ext cx="1927429" cy="1927429"/>
              </a:xfrm>
              <a:prstGeom prst="rect">
                <a:avLst/>
              </a:prstGeom>
              <a:ln w="12700" cap="flat">
                <a:noFill/>
                <a:miter lim="400000"/>
              </a:ln>
              <a:effectLst/>
            </p:spPr>
          </p:pic>
          <p:pic>
            <p:nvPicPr>
              <p:cNvPr id="478" name="IMG_4100.PNG" descr="IMG_4100.PNG"/>
              <p:cNvPicPr>
                <a:picLocks noChangeAspect="1"/>
              </p:cNvPicPr>
              <p:nvPr/>
            </p:nvPicPr>
            <p:blipFill>
              <a:blip r:embed="rId6"/>
              <a:stretch>
                <a:fillRect/>
              </a:stretch>
            </p:blipFill>
            <p:spPr>
              <a:xfrm>
                <a:off x="3915620" y="31334"/>
                <a:ext cx="1927429" cy="1927429"/>
              </a:xfrm>
              <a:prstGeom prst="rect">
                <a:avLst/>
              </a:prstGeom>
              <a:ln w="12700" cap="flat">
                <a:noFill/>
                <a:miter lim="400000"/>
              </a:ln>
              <a:effectLst/>
            </p:spPr>
          </p:pic>
          <p:grpSp>
            <p:nvGrpSpPr>
              <p:cNvPr id="483" name="Group"/>
              <p:cNvGrpSpPr/>
              <p:nvPr/>
            </p:nvGrpSpPr>
            <p:grpSpPr>
              <a:xfrm>
                <a:off x="1941825" y="0"/>
                <a:ext cx="3648145" cy="1977318"/>
                <a:chOff x="0" y="0"/>
                <a:chExt cx="3648144" cy="1977317"/>
              </a:xfrm>
            </p:grpSpPr>
            <p:grpSp>
              <p:nvGrpSpPr>
                <p:cNvPr id="481" name="Group"/>
                <p:cNvGrpSpPr/>
                <p:nvPr/>
              </p:nvGrpSpPr>
              <p:grpSpPr>
                <a:xfrm>
                  <a:off x="0" y="0"/>
                  <a:ext cx="1977318" cy="1977318"/>
                  <a:chOff x="0" y="0"/>
                  <a:chExt cx="1977317" cy="1977317"/>
                </a:xfrm>
              </p:grpSpPr>
              <p:pic>
                <p:nvPicPr>
                  <p:cNvPr id="479" name="IMG_4104.PNG" descr="IMG_4104.PNG"/>
                  <p:cNvPicPr>
                    <a:picLocks noChangeAspect="1"/>
                  </p:cNvPicPr>
                  <p:nvPr/>
                </p:nvPicPr>
                <p:blipFill>
                  <a:blip r:embed="rId7"/>
                  <a:stretch>
                    <a:fillRect/>
                  </a:stretch>
                </p:blipFill>
                <p:spPr>
                  <a:xfrm>
                    <a:off x="0" y="0"/>
                    <a:ext cx="1977318" cy="1977318"/>
                  </a:xfrm>
                  <a:prstGeom prst="rect">
                    <a:avLst/>
                  </a:prstGeom>
                  <a:ln w="12700" cap="flat">
                    <a:noFill/>
                    <a:miter lim="400000"/>
                  </a:ln>
                  <a:effectLst/>
                </p:spPr>
              </p:pic>
              <p:sp>
                <p:nvSpPr>
                  <p:cNvPr id="480" name="Square"/>
                  <p:cNvSpPr/>
                  <p:nvPr/>
                </p:nvSpPr>
                <p:spPr>
                  <a:xfrm>
                    <a:off x="811917" y="814738"/>
                    <a:ext cx="318446" cy="317207"/>
                  </a:xfrm>
                  <a:prstGeom prst="rect">
                    <a:avLst/>
                  </a:prstGeom>
                  <a:noFill/>
                  <a:ln w="9525" cap="flat">
                    <a:solidFill>
                      <a:srgbClr val="FFFFFF"/>
                    </a:solidFill>
                    <a:prstDash val="solid"/>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grpSp>
            <p:sp>
              <p:nvSpPr>
                <p:cNvPr id="482" name="Square"/>
                <p:cNvSpPr/>
                <p:nvPr/>
              </p:nvSpPr>
              <p:spPr>
                <a:xfrm>
                  <a:off x="2280777" y="303789"/>
                  <a:ext cx="1367368" cy="1369739"/>
                </a:xfrm>
                <a:prstGeom prst="rect">
                  <a:avLst/>
                </a:prstGeom>
                <a:noFill/>
                <a:ln w="9525" cap="flat">
                  <a:solidFill>
                    <a:srgbClr val="FFFFFF"/>
                  </a:solidFill>
                  <a:prstDash val="solid"/>
                  <a:miter lim="400000"/>
                </a:ln>
                <a:effectLst/>
              </p:spPr>
              <p:txBody>
                <a:bodyPr wrap="square" lIns="50800" tIns="50800" rIns="50800" bIns="50800" numCol="1" anchor="ctr">
                  <a:noAutofit/>
                </a:bodyP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grpSp>
        </p:grpSp>
      </p:grpSp>
      <p:sp>
        <p:nvSpPr>
          <p:cNvPr id="486" name="Write the visual elements summary, such as: Simplicity is key when designing our concept, so we will focus on familiar geometric shapes that will also carry the slick design into our brand."/>
          <p:cNvSpPr txBox="1"/>
          <p:nvPr/>
        </p:nvSpPr>
        <p:spPr>
          <a:xfrm>
            <a:off x="5325293" y="549395"/>
            <a:ext cx="8787836" cy="19769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just">
              <a:defRPr sz="2500">
                <a:solidFill>
                  <a:srgbClr val="011993"/>
                </a:solidFill>
                <a:latin typeface="Graphik"/>
                <a:ea typeface="Graphik"/>
                <a:cs typeface="Graphik"/>
                <a:sym typeface="Graphik"/>
              </a:defRPr>
            </a:pPr>
            <a:r>
              <a:t>Write the visual elements summary, such as: Simplicity is key when designing our concept, so we will focus on familiar geometric shapes that will also carry the slick design into our brand.</a:t>
            </a:r>
          </a:p>
        </p:txBody>
      </p:sp>
      <p:sp>
        <p:nvSpPr>
          <p:cNvPr id="487" name="Visual Elements"/>
          <p:cNvSpPr txBox="1"/>
          <p:nvPr/>
        </p:nvSpPr>
        <p:spPr>
          <a:xfrm>
            <a:off x="1027736" y="936093"/>
            <a:ext cx="4417389" cy="13950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Visual Elements </a:t>
            </a: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490" name="Visual Elements Applications"/>
          <p:cNvSpPr txBox="1"/>
          <p:nvPr/>
        </p:nvSpPr>
        <p:spPr>
          <a:xfrm>
            <a:off x="1793381" y="3922107"/>
            <a:ext cx="6706441"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434397" indent="-434397">
              <a:lnSpc>
                <a:spcPct val="100000"/>
              </a:lnSpc>
              <a:buSzPct val="150000"/>
              <a:buChar char="•"/>
              <a:defRPr sz="3500"/>
            </a:lvl1pPr>
          </a:lstStyle>
          <a:p>
            <a:r>
              <a:t>Visual Elements Applications</a:t>
            </a:r>
          </a:p>
        </p:txBody>
      </p:sp>
      <p:sp>
        <p:nvSpPr>
          <p:cNvPr id="491" name="Add Media"/>
          <p:cNvSpPr/>
          <p:nvPr/>
        </p:nvSpPr>
        <p:spPr>
          <a:xfrm>
            <a:off x="2466623" y="5098524"/>
            <a:ext cx="5359957" cy="2699949"/>
          </a:xfrm>
          <a:prstGeom prst="rect">
            <a:avLst/>
          </a:prstGeom>
          <a:solidFill>
            <a:srgbClr val="76D6FF">
              <a:alpha val="19091"/>
            </a:srgbClr>
          </a:solidFill>
          <a:ln w="25400">
            <a:solidFill>
              <a:schemeClr val="accent1">
                <a:lumOff val="-24499"/>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a:lnSpc>
                <a:spcPct val="100000"/>
              </a:lnSpc>
              <a:spcBef>
                <a:spcPts val="0"/>
              </a:spcBef>
              <a:defRPr sz="3200">
                <a:solidFill>
                  <a:schemeClr val="accent1">
                    <a:lumOff val="-24499"/>
                    <a:alpha val="31632"/>
                  </a:schemeClr>
                </a:solidFill>
                <a:latin typeface="Graphik"/>
                <a:ea typeface="Graphik"/>
                <a:cs typeface="Graphik"/>
                <a:sym typeface="Graphik"/>
              </a:defRPr>
            </a:lvl1pPr>
          </a:lstStyle>
          <a:p>
            <a:r>
              <a:t>Add Media</a:t>
            </a:r>
          </a:p>
        </p:txBody>
      </p:sp>
      <p:sp>
        <p:nvSpPr>
          <p:cNvPr id="492" name="Write a summary of the elements you will be using on social media here."/>
          <p:cNvSpPr txBox="1"/>
          <p:nvPr/>
        </p:nvSpPr>
        <p:spPr>
          <a:xfrm>
            <a:off x="5602834" y="913814"/>
            <a:ext cx="8787836" cy="19769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just">
              <a:defRPr sz="2500">
                <a:solidFill>
                  <a:srgbClr val="011993"/>
                </a:solidFill>
                <a:latin typeface="Graphik"/>
                <a:ea typeface="Graphik"/>
                <a:cs typeface="Graphik"/>
                <a:sym typeface="Graphik"/>
              </a:defRPr>
            </a:pPr>
            <a:r>
              <a:t>Write a summary of the elements you will be using on social media here.</a:t>
            </a:r>
          </a:p>
        </p:txBody>
      </p:sp>
      <p:sp>
        <p:nvSpPr>
          <p:cNvPr id="493" name="Visual Elements: Social Media Application"/>
          <p:cNvSpPr txBox="1"/>
          <p:nvPr/>
        </p:nvSpPr>
        <p:spPr>
          <a:xfrm>
            <a:off x="1027736" y="539605"/>
            <a:ext cx="4417389" cy="2725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Visual Elements: Social Media Application</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496" name="Visual Elements Applications"/>
          <p:cNvSpPr txBox="1"/>
          <p:nvPr/>
        </p:nvSpPr>
        <p:spPr>
          <a:xfrm>
            <a:off x="1793381" y="3922107"/>
            <a:ext cx="6706441"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434397" indent="-434397">
              <a:lnSpc>
                <a:spcPct val="100000"/>
              </a:lnSpc>
              <a:buSzPct val="150000"/>
              <a:buChar char="•"/>
              <a:defRPr sz="3500"/>
            </a:lvl1pPr>
          </a:lstStyle>
          <a:p>
            <a:r>
              <a:t>Visual Elements Applications</a:t>
            </a:r>
          </a:p>
        </p:txBody>
      </p:sp>
      <p:sp>
        <p:nvSpPr>
          <p:cNvPr id="497" name="Add Media"/>
          <p:cNvSpPr/>
          <p:nvPr/>
        </p:nvSpPr>
        <p:spPr>
          <a:xfrm>
            <a:off x="2466623" y="5098524"/>
            <a:ext cx="5359957" cy="2699949"/>
          </a:xfrm>
          <a:prstGeom prst="rect">
            <a:avLst/>
          </a:prstGeom>
          <a:solidFill>
            <a:srgbClr val="76D6FF">
              <a:alpha val="19091"/>
            </a:srgbClr>
          </a:solidFill>
          <a:ln w="25400">
            <a:solidFill>
              <a:schemeClr val="accent1">
                <a:lumOff val="-24499"/>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a:lnSpc>
                <a:spcPct val="100000"/>
              </a:lnSpc>
              <a:spcBef>
                <a:spcPts val="0"/>
              </a:spcBef>
              <a:defRPr sz="3200">
                <a:solidFill>
                  <a:schemeClr val="accent1">
                    <a:lumOff val="-24499"/>
                    <a:alpha val="31632"/>
                  </a:schemeClr>
                </a:solidFill>
                <a:latin typeface="Graphik"/>
                <a:ea typeface="Graphik"/>
                <a:cs typeface="Graphik"/>
                <a:sym typeface="Graphik"/>
              </a:defRPr>
            </a:lvl1pPr>
          </a:lstStyle>
          <a:p>
            <a:r>
              <a:t>Add Media</a:t>
            </a:r>
          </a:p>
        </p:txBody>
      </p:sp>
      <p:sp>
        <p:nvSpPr>
          <p:cNvPr id="498" name="Write a summary of the elements you will be using on your website here."/>
          <p:cNvSpPr txBox="1"/>
          <p:nvPr/>
        </p:nvSpPr>
        <p:spPr>
          <a:xfrm>
            <a:off x="5602834" y="913814"/>
            <a:ext cx="8787836" cy="19769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just">
              <a:defRPr sz="2500">
                <a:solidFill>
                  <a:srgbClr val="011993"/>
                </a:solidFill>
                <a:latin typeface="Graphik"/>
                <a:ea typeface="Graphik"/>
                <a:cs typeface="Graphik"/>
                <a:sym typeface="Graphik"/>
              </a:defRPr>
            </a:pPr>
            <a:r>
              <a:t>Write a summary of the elements you will be using on your website here.</a:t>
            </a:r>
          </a:p>
        </p:txBody>
      </p:sp>
      <p:sp>
        <p:nvSpPr>
          <p:cNvPr id="499" name="Visual Elements: Webpage Application"/>
          <p:cNvSpPr txBox="1"/>
          <p:nvPr/>
        </p:nvSpPr>
        <p:spPr>
          <a:xfrm>
            <a:off x="1027736" y="539605"/>
            <a:ext cx="4417389" cy="2725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Visual Elements: Webpage Application</a:t>
            </a:r>
          </a:p>
        </p:txBody>
      </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502" name="Visual Elements Applications"/>
          <p:cNvSpPr txBox="1"/>
          <p:nvPr/>
        </p:nvSpPr>
        <p:spPr>
          <a:xfrm>
            <a:off x="1793381" y="3922107"/>
            <a:ext cx="6706441"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434397" indent="-434397">
              <a:lnSpc>
                <a:spcPct val="100000"/>
              </a:lnSpc>
              <a:buSzPct val="150000"/>
              <a:buChar char="•"/>
              <a:defRPr sz="3500"/>
            </a:lvl1pPr>
          </a:lstStyle>
          <a:p>
            <a:r>
              <a:t>Visual Elements Applications</a:t>
            </a:r>
          </a:p>
        </p:txBody>
      </p:sp>
      <p:sp>
        <p:nvSpPr>
          <p:cNvPr id="503" name="Add Media"/>
          <p:cNvSpPr/>
          <p:nvPr/>
        </p:nvSpPr>
        <p:spPr>
          <a:xfrm>
            <a:off x="2466623" y="5098524"/>
            <a:ext cx="5359957" cy="2699949"/>
          </a:xfrm>
          <a:prstGeom prst="rect">
            <a:avLst/>
          </a:prstGeom>
          <a:solidFill>
            <a:srgbClr val="76D6FF">
              <a:alpha val="19091"/>
            </a:srgbClr>
          </a:solidFill>
          <a:ln w="25400">
            <a:solidFill>
              <a:schemeClr val="accent1">
                <a:lumOff val="-24499"/>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a:lnSpc>
                <a:spcPct val="100000"/>
              </a:lnSpc>
              <a:spcBef>
                <a:spcPts val="0"/>
              </a:spcBef>
              <a:defRPr sz="3200">
                <a:solidFill>
                  <a:schemeClr val="accent1">
                    <a:lumOff val="-24499"/>
                    <a:alpha val="31632"/>
                  </a:schemeClr>
                </a:solidFill>
                <a:latin typeface="Graphik"/>
                <a:ea typeface="Graphik"/>
                <a:cs typeface="Graphik"/>
                <a:sym typeface="Graphik"/>
              </a:defRPr>
            </a:lvl1pPr>
          </a:lstStyle>
          <a:p>
            <a:r>
              <a:t>Add Media</a:t>
            </a:r>
          </a:p>
        </p:txBody>
      </p:sp>
      <p:sp>
        <p:nvSpPr>
          <p:cNvPr id="504" name="Write a summary of the elements you will be using in your smartphone application here."/>
          <p:cNvSpPr txBox="1"/>
          <p:nvPr/>
        </p:nvSpPr>
        <p:spPr>
          <a:xfrm>
            <a:off x="5602834" y="913814"/>
            <a:ext cx="8787836"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just">
              <a:defRPr sz="2500">
                <a:solidFill>
                  <a:srgbClr val="011993"/>
                </a:solidFill>
                <a:latin typeface="Graphik"/>
                <a:ea typeface="Graphik"/>
                <a:cs typeface="Graphik"/>
                <a:sym typeface="Graphik"/>
              </a:defRPr>
            </a:pPr>
            <a:r>
              <a:t>Write a summary of the elements you will be using in your smartphone application here.</a:t>
            </a:r>
          </a:p>
        </p:txBody>
      </p:sp>
      <p:sp>
        <p:nvSpPr>
          <p:cNvPr id="505" name="Visual Elements: Smartphone Application"/>
          <p:cNvSpPr txBox="1"/>
          <p:nvPr/>
        </p:nvSpPr>
        <p:spPr>
          <a:xfrm>
            <a:off x="1027736" y="539605"/>
            <a:ext cx="4417389" cy="2725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Visual Elements: Smartphone Application</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508" name="Visual Elements Applications"/>
          <p:cNvSpPr txBox="1"/>
          <p:nvPr/>
        </p:nvSpPr>
        <p:spPr>
          <a:xfrm>
            <a:off x="1793381" y="3922107"/>
            <a:ext cx="6706441"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marL="434397" indent="-434397">
              <a:lnSpc>
                <a:spcPct val="100000"/>
              </a:lnSpc>
              <a:buSzPct val="150000"/>
              <a:buChar char="•"/>
              <a:defRPr sz="3500"/>
            </a:lvl1pPr>
          </a:lstStyle>
          <a:p>
            <a:r>
              <a:t>Visual Elements Applications</a:t>
            </a:r>
          </a:p>
        </p:txBody>
      </p:sp>
      <p:sp>
        <p:nvSpPr>
          <p:cNvPr id="509" name="Add Media"/>
          <p:cNvSpPr/>
          <p:nvPr/>
        </p:nvSpPr>
        <p:spPr>
          <a:xfrm>
            <a:off x="2466623" y="5098524"/>
            <a:ext cx="5359957" cy="2699949"/>
          </a:xfrm>
          <a:prstGeom prst="rect">
            <a:avLst/>
          </a:prstGeom>
          <a:solidFill>
            <a:srgbClr val="76D6FF">
              <a:alpha val="19091"/>
            </a:srgbClr>
          </a:solidFill>
          <a:ln w="25400">
            <a:solidFill>
              <a:schemeClr val="accent1">
                <a:lumOff val="-24499"/>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a:lnSpc>
                <a:spcPct val="100000"/>
              </a:lnSpc>
              <a:spcBef>
                <a:spcPts val="0"/>
              </a:spcBef>
              <a:defRPr sz="3200">
                <a:solidFill>
                  <a:schemeClr val="accent1">
                    <a:lumOff val="-24499"/>
                    <a:alpha val="31632"/>
                  </a:schemeClr>
                </a:solidFill>
                <a:latin typeface="Graphik"/>
                <a:ea typeface="Graphik"/>
                <a:cs typeface="Graphik"/>
                <a:sym typeface="Graphik"/>
              </a:defRPr>
            </a:lvl1pPr>
          </a:lstStyle>
          <a:p>
            <a:r>
              <a:t>Add Media</a:t>
            </a:r>
          </a:p>
        </p:txBody>
      </p:sp>
      <p:sp>
        <p:nvSpPr>
          <p:cNvPr id="510" name="Write a summary of the elements you will be using, making, or printing on your products here."/>
          <p:cNvSpPr txBox="1"/>
          <p:nvPr/>
        </p:nvSpPr>
        <p:spPr>
          <a:xfrm>
            <a:off x="5602834" y="913814"/>
            <a:ext cx="8787836" cy="1096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pPr lvl="1" indent="0" algn="just">
              <a:defRPr sz="2500">
                <a:solidFill>
                  <a:srgbClr val="011993"/>
                </a:solidFill>
                <a:latin typeface="Graphik"/>
                <a:ea typeface="Graphik"/>
                <a:cs typeface="Graphik"/>
                <a:sym typeface="Graphik"/>
              </a:defRPr>
            </a:pPr>
            <a:r>
              <a:t>Write a summary of the elements you will be using, making, or printing on your products here.</a:t>
            </a:r>
          </a:p>
        </p:txBody>
      </p:sp>
      <p:sp>
        <p:nvSpPr>
          <p:cNvPr id="511" name="Visual Elements: Merchandise Application"/>
          <p:cNvSpPr txBox="1"/>
          <p:nvPr/>
        </p:nvSpPr>
        <p:spPr>
          <a:xfrm>
            <a:off x="1027736" y="539605"/>
            <a:ext cx="4417389" cy="27253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Visual Elements: Merchandise Application</a:t>
            </a:r>
          </a:p>
        </p:txBody>
      </p:sp>
      <p:sp>
        <p:nvSpPr>
          <p:cNvPr id="512" name="Rectangle"/>
          <p:cNvSpPr/>
          <p:nvPr/>
        </p:nvSpPr>
        <p:spPr>
          <a:xfrm>
            <a:off x="1997" y="12770445"/>
            <a:ext cx="24380006" cy="3429001"/>
          </a:xfrm>
          <a:prstGeom prst="rect">
            <a:avLst/>
          </a:prstGeom>
          <a:solidFill>
            <a:srgbClr val="011993"/>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514" name="Concept In A Nutshell"/>
          <p:cNvSpPr txBox="1">
            <a:spLocks noGrp="1"/>
          </p:cNvSpPr>
          <p:nvPr>
            <p:ph type="title"/>
          </p:nvPr>
        </p:nvSpPr>
        <p:spPr>
          <a:xfrm>
            <a:off x="1219200" y="5461200"/>
            <a:ext cx="21945600" cy="3635307"/>
          </a:xfrm>
          <a:prstGeom prst="rect">
            <a:avLst/>
          </a:prstGeom>
        </p:spPr>
        <p:txBody>
          <a:bodyPr anchor="ctr"/>
          <a:lstStyle>
            <a:lvl1pPr>
              <a:defRPr sz="12000" spc="-119">
                <a:solidFill>
                  <a:srgbClr val="FFFFFF"/>
                </a:solidFill>
              </a:defRPr>
            </a:lvl1pPr>
          </a:lstStyle>
          <a:p>
            <a:r>
              <a:t>Concept In A Nutshell </a:t>
            </a:r>
          </a:p>
        </p:txBody>
      </p:sp>
      <p:sp>
        <p:nvSpPr>
          <p:cNvPr id="515" name="Overview"/>
          <p:cNvSpPr txBox="1"/>
          <p:nvPr/>
        </p:nvSpPr>
        <p:spPr>
          <a:xfrm>
            <a:off x="1219200" y="4619493"/>
            <a:ext cx="21945600"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ctr" defTabSz="2438400">
              <a:lnSpc>
                <a:spcPct val="80000"/>
              </a:lnSpc>
              <a:spcBef>
                <a:spcPts val="0"/>
              </a:spcBef>
              <a:defRPr sz="8400" spc="-84">
                <a:solidFill>
                  <a:srgbClr val="FFFFFF"/>
                </a:solidFill>
                <a:latin typeface="+mn-lt"/>
                <a:ea typeface="+mn-ea"/>
                <a:cs typeface="+mn-cs"/>
                <a:sym typeface="Canela Bold"/>
              </a:defRPr>
            </a:lvl1pPr>
          </a:lstStyle>
          <a:p>
            <a:r>
              <a:t>Overview</a:t>
            </a:r>
          </a:p>
        </p:txBody>
      </p:sp>
      <p:sp>
        <p:nvSpPr>
          <p:cNvPr id="516" name="Rectangle"/>
          <p:cNvSpPr/>
          <p:nvPr/>
        </p:nvSpPr>
        <p:spPr>
          <a:xfrm>
            <a:off x="-58153" y="11377399"/>
            <a:ext cx="24488862" cy="3429001"/>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 name="Circle"/>
          <p:cNvSpPr/>
          <p:nvPr/>
        </p:nvSpPr>
        <p:spPr>
          <a:xfrm>
            <a:off x="22687115" y="318708"/>
            <a:ext cx="1270001" cy="1270001"/>
          </a:xfrm>
          <a:prstGeom prst="ellipse">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
        <p:nvSpPr>
          <p:cNvPr id="519" name="Summary of the Branding Strategy and Concept"/>
          <p:cNvSpPr txBox="1"/>
          <p:nvPr/>
        </p:nvSpPr>
        <p:spPr>
          <a:xfrm>
            <a:off x="5114920" y="599806"/>
            <a:ext cx="14154160" cy="20676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normAutofit/>
          </a:bodyPr>
          <a:lstStyle>
            <a:lvl1pPr algn="ctr" rtl="1">
              <a:defRPr>
                <a:latin typeface="Canela Text Bold"/>
                <a:ea typeface="Canela Text Bold"/>
                <a:cs typeface="Canela Text Bold"/>
                <a:sym typeface="Canela Text Bold"/>
              </a:defRPr>
            </a:lvl1pPr>
          </a:lstStyle>
          <a:p>
            <a:r>
              <a:t>Summary of the Branding Strategy and Concept</a:t>
            </a:r>
          </a:p>
        </p:txBody>
      </p:sp>
      <p:sp>
        <p:nvSpPr>
          <p:cNvPr id="520" name="Rectangle"/>
          <p:cNvSpPr/>
          <p:nvPr/>
        </p:nvSpPr>
        <p:spPr>
          <a:xfrm>
            <a:off x="1997" y="12770445"/>
            <a:ext cx="24380006" cy="3429001"/>
          </a:xfrm>
          <a:prstGeom prst="rect">
            <a:avLst/>
          </a:prstGeom>
          <a:solidFill>
            <a:srgbClr val="011993"/>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11993"/>
        </a:solidFill>
        <a:effectLst/>
      </p:bgPr>
    </p:bg>
    <p:spTree>
      <p:nvGrpSpPr>
        <p:cNvPr id="1" name=""/>
        <p:cNvGrpSpPr/>
        <p:nvPr/>
      </p:nvGrpSpPr>
      <p:grpSpPr>
        <a:xfrm>
          <a:off x="0" y="0"/>
          <a:ext cx="0" cy="0"/>
          <a:chOff x="0" y="0"/>
          <a:chExt cx="0" cy="0"/>
        </a:xfrm>
      </p:grpSpPr>
      <p:sp>
        <p:nvSpPr>
          <p:cNvPr id="522" name="Add Logo"/>
          <p:cNvSpPr/>
          <p:nvPr/>
        </p:nvSpPr>
        <p:spPr>
          <a:xfrm>
            <a:off x="9969500" y="3023355"/>
            <a:ext cx="4445000" cy="4445001"/>
          </a:xfrm>
          <a:prstGeom prst="rect">
            <a:avLst/>
          </a:prstGeom>
          <a:solidFill>
            <a:srgbClr val="76D6FF">
              <a:alpha val="19091"/>
            </a:srgbClr>
          </a:solidFill>
          <a:ln w="25400">
            <a:solidFill>
              <a:srgbClr val="FFFFFF">
                <a:alpha val="34442"/>
              </a:srgb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1130300">
              <a:lnSpc>
                <a:spcPct val="100000"/>
              </a:lnSpc>
              <a:spcBef>
                <a:spcPts val="0"/>
              </a:spcBef>
              <a:defRPr sz="3200">
                <a:solidFill>
                  <a:srgbClr val="FFFFFF">
                    <a:alpha val="47566"/>
                  </a:srgbClr>
                </a:solidFill>
                <a:latin typeface="Graphik"/>
                <a:ea typeface="Graphik"/>
                <a:cs typeface="Graphik"/>
                <a:sym typeface="Graphik"/>
              </a:defRPr>
            </a:lvl1pPr>
          </a:lstStyle>
          <a:p>
            <a:r>
              <a:t>Add Logo</a:t>
            </a:r>
          </a:p>
        </p:txBody>
      </p:sp>
      <p:sp>
        <p:nvSpPr>
          <p:cNvPr id="523" name="Branding Guide"/>
          <p:cNvSpPr txBox="1"/>
          <p:nvPr/>
        </p:nvSpPr>
        <p:spPr>
          <a:xfrm>
            <a:off x="1219200" y="7812850"/>
            <a:ext cx="21945600"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algn="ctr" defTabSz="2438400">
              <a:lnSpc>
                <a:spcPct val="80000"/>
              </a:lnSpc>
              <a:spcBef>
                <a:spcPts val="0"/>
              </a:spcBef>
              <a:defRPr sz="8400" b="1" spc="-84">
                <a:solidFill>
                  <a:srgbClr val="FFFFFF"/>
                </a:solidFill>
                <a:latin typeface="Graphik"/>
                <a:ea typeface="Graphik"/>
                <a:cs typeface="Graphik"/>
                <a:sym typeface="Graphik"/>
              </a:defRPr>
            </a:lvl1pPr>
          </a:lstStyle>
          <a:p>
            <a:r>
              <a:t>Branding Guide</a:t>
            </a:r>
          </a:p>
        </p:txBody>
      </p:sp>
      <p:sp>
        <p:nvSpPr>
          <p:cNvPr id="524" name="Rectangle"/>
          <p:cNvSpPr/>
          <p:nvPr/>
        </p:nvSpPr>
        <p:spPr>
          <a:xfrm>
            <a:off x="-46817" y="10678083"/>
            <a:ext cx="24476767" cy="3429001"/>
          </a:xfrm>
          <a:prstGeom prst="rect">
            <a:avLst/>
          </a:prstGeom>
          <a:solidFill>
            <a:srgbClr val="FFFFFF"/>
          </a:solidFill>
          <a:ln w="12700">
            <a:miter lim="400000"/>
          </a:ln>
        </p:spPr>
        <p:txBody>
          <a:bodyPr lIns="50800" tIns="50800" rIns="50800" bIns="50800" anchor="ctr"/>
          <a:lstStyle/>
          <a:p>
            <a:pPr algn="ctr" defTabSz="1130300">
              <a:lnSpc>
                <a:spcPct val="100000"/>
              </a:lnSpc>
              <a:spcBef>
                <a:spcPts val="0"/>
              </a:spcBef>
              <a:defRPr sz="3200">
                <a:solidFill>
                  <a:srgbClr val="FFFFFF"/>
                </a:solidFill>
                <a:latin typeface="Graphik"/>
                <a:ea typeface="Graphik"/>
                <a:cs typeface="Graphik"/>
                <a:sym typeface="Graphik"/>
              </a:defRPr>
            </a:pPr>
            <a:endParaRPr/>
          </a:p>
        </p:txBody>
      </p:sp>
    </p:spTree>
  </p:cSld>
  <p:clrMapOvr>
    <a:masterClrMapping/>
  </p:clrMapOvr>
  <p:transition spd="med"/>
</p:sld>
</file>

<file path=ppt/theme/theme1.xml><?xml version="1.0" encoding="utf-8"?>
<a:theme xmlns:a="http://schemas.openxmlformats.org/drawingml/2006/main"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11303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3_ClassicWhite">
  <a:themeElements>
    <a:clrScheme name="23_ClassicWhite">
      <a:dk1>
        <a:srgbClr val="000000"/>
      </a:dk1>
      <a:lt1>
        <a:srgbClr val="FFFFFF"/>
      </a:lt1>
      <a:dk2>
        <a:srgbClr val="5E5E5E"/>
      </a:dk2>
      <a:lt2>
        <a:srgbClr val="D5D5D5"/>
      </a:lt2>
      <a:accent1>
        <a:srgbClr val="3E74D1"/>
      </a:accent1>
      <a:accent2>
        <a:srgbClr val="33C5B9"/>
      </a:accent2>
      <a:accent3>
        <a:srgbClr val="45B53C"/>
      </a:accent3>
      <a:accent4>
        <a:srgbClr val="FFBD16"/>
      </a:accent4>
      <a:accent5>
        <a:srgbClr val="E22146"/>
      </a:accent5>
      <a:accent6>
        <a:srgbClr val="836BB7"/>
      </a:accent6>
      <a:hlink>
        <a:srgbClr val="0000FF"/>
      </a:hlink>
      <a:folHlink>
        <a:srgbClr val="FF00FF"/>
      </a:folHlink>
    </a:clrScheme>
    <a:fontScheme name="23_ClassicWhite">
      <a:majorFont>
        <a:latin typeface="Canela Bold"/>
        <a:ea typeface="Canela Bold"/>
        <a:cs typeface="Canela Bold"/>
      </a:majorFont>
      <a:minorFont>
        <a:latin typeface="Canela Bold"/>
        <a:ea typeface="Canela Bold"/>
        <a:cs typeface="Canela Bold"/>
      </a:minorFont>
    </a:fontScheme>
    <a:fmtScheme name="23_Clas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11303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Graphik"/>
            <a:ea typeface="Graphik"/>
            <a:cs typeface="Graphik"/>
            <a:sym typeface="Graphi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2400"/>
          </a:spcBef>
          <a:spcAft>
            <a:spcPts val="0"/>
          </a:spcAft>
          <a:buClrTx/>
          <a:buSzTx/>
          <a:buFontTx/>
          <a:buNone/>
          <a:tabLst/>
          <a:defRPr kumimoji="0" sz="4400" b="0" i="0" u="none" strike="noStrike" cap="none" spc="0" normalizeH="0" baseline="0">
            <a:ln>
              <a:noFill/>
            </a:ln>
            <a:solidFill>
              <a:srgbClr val="000000"/>
            </a:solidFill>
            <a:effectLst/>
            <a:uFillTx/>
            <a:latin typeface="Canela Text Regular"/>
            <a:ea typeface="Canela Text Regular"/>
            <a:cs typeface="Canela Text Regular"/>
            <a:sym typeface="Canela Text Regular"/>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50</Slides>
  <Notes>0</Notes>
  <HiddenSlides>0</HiddenSlide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23_ClassicWhite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من نحن</vt:lpstr>
      <vt:lpstr>PowerPoint Presentation</vt:lpstr>
      <vt:lpstr>توجه التصميم</vt:lpstr>
      <vt:lpstr>PowerPoint Presentation</vt:lpstr>
      <vt:lpstr>تصميم المفهوم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ملخص مفهوم الهوية التجارية</vt:lpstr>
      <vt:lpstr>PowerPoint Presentation</vt:lpstr>
      <vt:lpstr>PowerPoint Presentation</vt:lpstr>
      <vt:lpstr>PowerPoint Presentation</vt:lpstr>
      <vt:lpstr>PowerPoint Presentation</vt:lpstr>
      <vt:lpstr>Who Are We?</vt:lpstr>
      <vt:lpstr>PowerPoint Presentation</vt:lpstr>
      <vt:lpstr>Design Direction</vt:lpstr>
      <vt:lpstr>PowerPoint Presentation</vt:lpstr>
      <vt:lpstr>Concept Design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Concept In A Nutshell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61</cp:revision>
  <dcterms:modified xsi:type="dcterms:W3CDTF">2026-02-02T08:09:25Z</dcterms:modified>
</cp:coreProperties>
</file>