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1pPr>
    <a:lvl2pPr marL="0" marR="0" indent="4572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2pPr>
    <a:lvl3pPr marL="0" marR="0" indent="9144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3pPr>
    <a:lvl4pPr marL="0" marR="0" indent="13716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4pPr>
    <a:lvl5pPr marL="0" marR="0" indent="18288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5pPr>
    <a:lvl6pPr marL="0" marR="0" indent="22860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6pPr>
    <a:lvl7pPr marL="0" marR="0" indent="27432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7pPr>
    <a:lvl8pPr marL="0" marR="0" indent="32004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8pPr>
    <a:lvl9pPr marL="0" marR="0" indent="36576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217956"/>
              <a:satOff val="14368"/>
              <a:lumOff val="17764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CEEEE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571091"/>
              <a:satOff val="15926"/>
              <a:lumOff val="22314"/>
            </a:schemeClr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45B43B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45B43B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9036"/>
              <a:lumOff val="17111"/>
            </a:schemeClr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BD17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FBD17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8A2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C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32C5B9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2">
                  <a:hueOff val="240640"/>
                  <a:satOff val="2542"/>
                  <a:lumOff val="-1319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240640"/>
              <a:satOff val="2542"/>
              <a:lumOff val="-13198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19200" y="11986162"/>
            <a:ext cx="21945599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29" sz="3000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pc="-128" sz="128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19200" y="7567579"/>
            <a:ext cx="21945600" cy="225059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100" name="Slide Subtitle"/>
          <p:cNvSpPr txBox="1"/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101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109" name="Body Level One…"/>
          <p:cNvSpPr txBox="1"/>
          <p:nvPr>
            <p:ph type="body" idx="1" hasCustomPrompt="1"/>
          </p:nvPr>
        </p:nvSpPr>
        <p:spPr>
          <a:xfrm>
            <a:off x="1219200" y="4013200"/>
            <a:ext cx="21945600" cy="838554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0" indent="4572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0" indent="9144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0" indent="13716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0" indent="18288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0" name="Agenda Subtitle"/>
          <p:cNvSpPr txBox="1"/>
          <p:nvPr>
            <p:ph type="body" sz="quarter" idx="21" hasCustomPrompt="1"/>
          </p:nvPr>
        </p:nvSpPr>
        <p:spPr>
          <a:xfrm>
            <a:off x="1219200" y="2387115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Agenda Subtitle</a:t>
            </a: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/>
          <p:nvPr>
            <p:ph type="body" idx="1" hasCustomPrompt="1"/>
          </p:nvPr>
        </p:nvSpPr>
        <p:spPr>
          <a:xfrm>
            <a:off x="1219200" y="3251200"/>
            <a:ext cx="21945600" cy="6604000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Fact information"/>
          <p:cNvSpPr txBox="1"/>
          <p:nvPr>
            <p:ph type="body" sz="quarter" idx="21" hasCustomPrompt="1"/>
          </p:nvPr>
        </p:nvSpPr>
        <p:spPr>
          <a:xfrm>
            <a:off x="1219200" y="8462239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Fact information</a:t>
            </a:r>
          </a:p>
        </p:txBody>
      </p:sp>
      <p:sp>
        <p:nvSpPr>
          <p:cNvPr id="127" name="Body Level One…"/>
          <p:cNvSpPr txBox="1"/>
          <p:nvPr>
            <p:ph type="body" sz="half" idx="1" hasCustomPrompt="1"/>
          </p:nvPr>
        </p:nvSpPr>
        <p:spPr>
          <a:xfrm>
            <a:off x="1219200" y="4214484"/>
            <a:ext cx="21945600" cy="4269708"/>
          </a:xfrm>
          <a:prstGeom prst="rect">
            <a:avLst/>
          </a:prstGeom>
        </p:spPr>
        <p:txBody>
          <a:bodyPr anchor="b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/>
          <p:nvPr>
            <p:ph type="body" sz="quarter" idx="21" hasCustomPrompt="1"/>
          </p:nvPr>
        </p:nvSpPr>
        <p:spPr>
          <a:xfrm>
            <a:off x="1219200" y="11100053"/>
            <a:ext cx="21945602" cy="832613"/>
          </a:xfrm>
          <a:prstGeom prst="rect">
            <a:avLst/>
          </a:prstGeom>
        </p:spPr>
        <p:txBody>
          <a:bodyPr anchor="ctr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Attribution</a:t>
            </a:r>
          </a:p>
        </p:txBody>
      </p:sp>
      <p:sp>
        <p:nvSpPr>
          <p:cNvPr id="136" name="Body Level One…"/>
          <p:cNvSpPr txBox="1"/>
          <p:nvPr>
            <p:ph type="body" sz="half" idx="1" hasCustomPrompt="1"/>
          </p:nvPr>
        </p:nvSpPr>
        <p:spPr>
          <a:xfrm>
            <a:off x="1219200" y="4178300"/>
            <a:ext cx="21945600" cy="4416425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ea against sky at sunset 2"/>
          <p:cNvSpPr/>
          <p:nvPr>
            <p:ph type="pic" sz="quarter" idx="21"/>
          </p:nvPr>
        </p:nvSpPr>
        <p:spPr>
          <a:xfrm>
            <a:off x="15744825" y="5581752"/>
            <a:ext cx="7365408" cy="82804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Sea against sky at sunset 1"/>
          <p:cNvSpPr/>
          <p:nvPr>
            <p:ph type="pic" sz="quarter" idx="22"/>
          </p:nvPr>
        </p:nvSpPr>
        <p:spPr>
          <a:xfrm>
            <a:off x="15363825" y="1270000"/>
            <a:ext cx="8115300" cy="54090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Beach and sea at sunset"/>
          <p:cNvSpPr/>
          <p:nvPr>
            <p:ph type="pic" idx="23"/>
          </p:nvPr>
        </p:nvSpPr>
        <p:spPr>
          <a:xfrm>
            <a:off x="-63500" y="1270000"/>
            <a:ext cx="167640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beach and sea at sunset"/>
          <p:cNvSpPr/>
          <p:nvPr>
            <p:ph type="pic" idx="21"/>
          </p:nvPr>
        </p:nvSpPr>
        <p:spPr>
          <a:xfrm>
            <a:off x="1270000" y="-423334"/>
            <a:ext cx="21844000" cy="145626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each and sea at sunset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pc="-128" sz="128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Body Level One…"/>
          <p:cNvSpPr txBox="1"/>
          <p:nvPr>
            <p:ph type="body" sz="quarter" idx="1" hasCustomPrompt="1"/>
          </p:nvPr>
        </p:nvSpPr>
        <p:spPr>
          <a:xfrm>
            <a:off x="1219200" y="7569200"/>
            <a:ext cx="21945600" cy="22521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Author and Date"/>
          <p:cNvSpPr txBox="1"/>
          <p:nvPr>
            <p:ph type="body" sz="quarter" idx="22" hasCustomPrompt="1"/>
          </p:nvPr>
        </p:nvSpPr>
        <p:spPr>
          <a:xfrm>
            <a:off x="1219200" y="11988800"/>
            <a:ext cx="21945602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29" sz="3000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Title"/>
          <p:cNvSpPr txBox="1"/>
          <p:nvPr>
            <p:ph type="title" hasCustomPrompt="1"/>
          </p:nvPr>
        </p:nvSpPr>
        <p:spPr>
          <a:xfrm>
            <a:off x="1215495" y="4585102"/>
            <a:ext cx="9757338" cy="2540001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3" name="Sea against sky at sunset"/>
          <p:cNvSpPr/>
          <p:nvPr>
            <p:ph type="pic" idx="21"/>
          </p:nvPr>
        </p:nvSpPr>
        <p:spPr>
          <a:xfrm>
            <a:off x="9283700" y="1270000"/>
            <a:ext cx="167513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19200" y="7016750"/>
            <a:ext cx="9753600" cy="5416550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Slide Subtitle"/>
          <p:cNvSpPr txBox="1"/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xfrm>
            <a:off x="1219200" y="4013200"/>
            <a:ext cx="21945600" cy="8487148"/>
          </a:xfrm>
          <a:prstGeom prst="rect">
            <a:avLst/>
          </a:prstGeom>
        </p:spPr>
        <p:txBody>
          <a:bodyPr numCol="2" spcCol="2558384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Title"/>
          <p:cNvSpPr txBox="1"/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1" name="Sea against sky at sunset"/>
          <p:cNvSpPr/>
          <p:nvPr>
            <p:ph type="pic" idx="21"/>
          </p:nvPr>
        </p:nvSpPr>
        <p:spPr>
          <a:xfrm>
            <a:off x="12192644" y="718588"/>
            <a:ext cx="10972801" cy="1232962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2" name="Slide Subtitle"/>
          <p:cNvSpPr txBox="1"/>
          <p:nvPr>
            <p:ph type="body" sz="quarter" idx="22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63" name="Body Level One…"/>
          <p:cNvSpPr txBox="1"/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Title"/>
          <p:cNvSpPr txBox="1"/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72" name="Slide Subtitle"/>
          <p:cNvSpPr txBox="1"/>
          <p:nvPr>
            <p:ph type="body" sz="quarter" idx="21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73" name="Body Level One…"/>
          <p:cNvSpPr txBox="1"/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4" name="Slide Number"/>
          <p:cNvSpPr txBox="1"/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Title"/>
          <p:cNvSpPr txBox="1"/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2" name="Slide Subtitle"/>
          <p:cNvSpPr txBox="1"/>
          <p:nvPr>
            <p:ph type="body" sz="quarter" idx="21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83" name="Body Level One…"/>
          <p:cNvSpPr txBox="1"/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/>
          <p:nvPr>
            <p:ph type="title" hasCustomPrompt="1"/>
          </p:nvPr>
        </p:nvSpPr>
        <p:spPr>
          <a:xfrm>
            <a:off x="1219200" y="3242270"/>
            <a:ext cx="21945600" cy="6604001"/>
          </a:xfrm>
          <a:prstGeom prst="rect">
            <a:avLst/>
          </a:prstGeom>
        </p:spPr>
        <p:txBody>
          <a:bodyPr anchor="ctr"/>
          <a:lstStyle>
            <a:lvl1pPr>
              <a:defRPr spc="0" sz="12800"/>
            </a:lvl1pPr>
          </a:lstStyle>
          <a:p>
            <a:pPr/>
            <a:r>
              <a:t>Section Title</a:t>
            </a:r>
          </a:p>
        </p:txBody>
      </p:sp>
      <p:sp>
        <p:nvSpPr>
          <p:cNvPr id="92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19200" y="774700"/>
            <a:ext cx="21945600" cy="172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19200" y="4013200"/>
            <a:ext cx="21948577" cy="848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97689" y="12700000"/>
            <a:ext cx="388621" cy="42926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2000">
                <a:solidFill>
                  <a:srgbClr val="5E5E5E"/>
                </a:solidFill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1pPr>
      <a:lvl2pPr marL="0" marR="0" indent="457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2pPr>
      <a:lvl3pPr marL="0" marR="0" indent="914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3pPr>
      <a:lvl4pPr marL="0" marR="0" indent="1371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4pPr>
      <a:lvl5pPr marL="0" marR="0" indent="18288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5pPr>
      <a:lvl6pPr marL="0" marR="0" indent="22860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6pPr>
      <a:lvl7pPr marL="0" marR="0" indent="2743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7pPr>
      <a:lvl8pPr marL="0" marR="0" indent="3200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8pPr>
      <a:lvl9pPr marL="0" marR="0" indent="3657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9pPr>
    </p:titleStyle>
    <p:bodyStyle>
      <a:lvl1pPr marL="5461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1pPr>
      <a:lvl2pPr marL="10922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2pPr>
      <a:lvl3pPr marL="16383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3pPr>
      <a:lvl4pPr marL="21844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4pPr>
      <a:lvl5pPr marL="27305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5pPr>
      <a:lvl6pPr marL="32766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6pPr>
      <a:lvl7pPr marL="38227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7pPr>
      <a:lvl8pPr marL="43688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8pPr>
      <a:lvl9pPr marL="49149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3" Type="http://schemas.openxmlformats.org/officeDocument/2006/relationships/image" Target="../media/image2.png"/><Relationship Id="rId4" Type="http://schemas.openxmlformats.org/officeDocument/2006/relationships/image" Target="../media/image6.png"/><Relationship Id="rId5" Type="http://schemas.openxmlformats.org/officeDocument/2006/relationships/image" Target="../media/image1.png"/><Relationship Id="rId6" Type="http://schemas.openxmlformats.org/officeDocument/2006/relationships/image" Target="../media/image7.png"/><Relationship Id="rId7" Type="http://schemas.openxmlformats.org/officeDocument/2006/relationships/image" Target="../media/image5.pn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.png"/><Relationship Id="rId8" Type="http://schemas.openxmlformats.org/officeDocument/2006/relationships/image" Target="../media/image6.png"/><Relationship Id="rId9" Type="http://schemas.openxmlformats.org/officeDocument/2006/relationships/image" Target="../media/image2.png"/><Relationship Id="rId10" Type="http://schemas.openxmlformats.org/officeDocument/2006/relationships/image" Target="../media/image13.png"/><Relationship Id="rId11" Type="http://schemas.openxmlformats.org/officeDocument/2006/relationships/image" Target="../media/image7.png"/><Relationship Id="rId12" Type="http://schemas.openxmlformats.org/officeDocument/2006/relationships/image" Target="../media/image4.pn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7.png"/><Relationship Id="rId6" Type="http://schemas.openxmlformats.org/officeDocument/2006/relationships/image" Target="../media/image4.png"/><Relationship Id="rId7" Type="http://schemas.openxmlformats.org/officeDocument/2006/relationships/image" Target="../media/image5.pn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01199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الشهر—السنة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784225" rtl="1">
              <a:defRPr spc="-28" sz="2850">
                <a:solidFill>
                  <a:srgbClr val="FFFFFF"/>
                </a:solidFill>
              </a:defRPr>
            </a:lvl1pPr>
          </a:lstStyle>
          <a:p>
            <a:pPr/>
            <a:r>
              <a:t>الشهر—السنة</a:t>
            </a:r>
          </a:p>
        </p:txBody>
      </p:sp>
      <p:sp>
        <p:nvSpPr>
          <p:cNvPr id="172" name="إستراتيجية الهوية التجارية"/>
          <p:cNvSpPr txBox="1"/>
          <p:nvPr>
            <p:ph type="subTitle" sz="quarter" idx="1"/>
          </p:nvPr>
        </p:nvSpPr>
        <p:spPr>
          <a:xfrm>
            <a:off x="1219200" y="8576217"/>
            <a:ext cx="21945600" cy="2250593"/>
          </a:xfrm>
          <a:prstGeom prst="rect">
            <a:avLst/>
          </a:prstGeom>
        </p:spPr>
        <p:txBody>
          <a:bodyPr/>
          <a:lstStyle>
            <a:lvl1pPr rtl="1"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إستراتيجية الهوية التجارية</a:t>
            </a:r>
          </a:p>
        </p:txBody>
      </p:sp>
      <p:pic>
        <p:nvPicPr>
          <p:cNvPr id="173" name="IMG_4095.PNG" descr="IMG_4095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399743" y="1872558"/>
            <a:ext cx="7584514" cy="758451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Circle"/>
          <p:cNvSpPr/>
          <p:nvPr/>
        </p:nvSpPr>
        <p:spPr>
          <a:xfrm>
            <a:off x="22687115" y="318708"/>
            <a:ext cx="1270001" cy="1270001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</a:p>
        </p:txBody>
      </p:sp>
      <p:sp>
        <p:nvSpPr>
          <p:cNvPr id="213" name="ملخص مجموعة الألوان، مثل: نريد لعلامتنا التجارية أن تعكس صورة الثبات والهدوء. الالتزام باللون الأزرق العميق للثبات، والأحمر الفاقع للحماس، والأبيض والأسود لإضافة التباين، سيمنحنا مظهرًا جذابًا يعكس هوية جذابة."/>
          <p:cNvSpPr txBox="1"/>
          <p:nvPr/>
        </p:nvSpPr>
        <p:spPr>
          <a:xfrm>
            <a:off x="4595381" y="624156"/>
            <a:ext cx="8787836" cy="201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 lvl="1" indent="0" algn="just">
              <a:defRPr sz="2500">
                <a:solidFill>
                  <a:srgbClr val="011993"/>
                </a:solidFill>
                <a:latin typeface="Graphik"/>
                <a:ea typeface="Graphik"/>
                <a:cs typeface="Graphik"/>
                <a:sym typeface="Graphik"/>
              </a:defRPr>
            </a:pPr>
            <a:r>
              <a:t>ملخص مجموعة الألوان، مثل: نريد لعلامتنا التجارية أن تعكس صورة الثبات والهدوء. الالتزام باللون الأزرق العميق للثبات، والأحمر الفاقع للحماس، والأبيض والأسود لإضافة التباين، سيمنحنا مظهرًا جذابًا يعكس هوية جذابة.</a:t>
            </a:r>
          </a:p>
        </p:txBody>
      </p:sp>
      <p:sp>
        <p:nvSpPr>
          <p:cNvPr id="214" name="مجموعة الألوان"/>
          <p:cNvSpPr txBox="1"/>
          <p:nvPr/>
        </p:nvSpPr>
        <p:spPr>
          <a:xfrm>
            <a:off x="710236" y="936093"/>
            <a:ext cx="3470619" cy="13950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>
            <a:lvl1pPr algn="r" rtl="1">
              <a:defRPr/>
            </a:lvl1pPr>
          </a:lstStyle>
          <a:p>
            <a:pPr/>
            <a:r>
              <a:t>مجموعة الألوان</a:t>
            </a:r>
          </a:p>
        </p:txBody>
      </p:sp>
      <p:sp>
        <p:nvSpPr>
          <p:cNvPr id="215" name="Square"/>
          <p:cNvSpPr/>
          <p:nvPr/>
        </p:nvSpPr>
        <p:spPr>
          <a:xfrm>
            <a:off x="-14717" y="3373928"/>
            <a:ext cx="10346538" cy="10350501"/>
          </a:xfrm>
          <a:prstGeom prst="rect">
            <a:avLst/>
          </a:prstGeom>
          <a:solidFill>
            <a:srgbClr val="011993"/>
          </a:solidFill>
          <a:ln w="12700">
            <a:miter lim="400000"/>
          </a:ln>
          <a:effectLst>
            <a:outerShdw sx="100000" sy="100000" kx="0" ky="0" algn="b" rotWithShape="0" blurRad="368300" dist="157074" dir="351074">
              <a:srgbClr val="000000">
                <a:alpha val="5328"/>
              </a:srgbClr>
            </a:outerShdw>
          </a:effectLst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</a:p>
        </p:txBody>
      </p:sp>
      <p:sp>
        <p:nvSpPr>
          <p:cNvPr id="216" name="Square"/>
          <p:cNvSpPr/>
          <p:nvPr/>
        </p:nvSpPr>
        <p:spPr>
          <a:xfrm>
            <a:off x="10323058" y="3388044"/>
            <a:ext cx="10350501" cy="103505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sx="100000" sy="100000" kx="0" ky="0" algn="b" rotWithShape="0" blurRad="368300" dist="152400" dir="351074">
              <a:srgbClr val="000000">
                <a:alpha val="5328"/>
              </a:srgbClr>
            </a:outerShdw>
          </a:effectLst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</a:p>
        </p:txBody>
      </p:sp>
      <p:sp>
        <p:nvSpPr>
          <p:cNvPr id="217" name="Rectangle"/>
          <p:cNvSpPr/>
          <p:nvPr/>
        </p:nvSpPr>
        <p:spPr>
          <a:xfrm>
            <a:off x="20723586" y="3407890"/>
            <a:ext cx="3704625" cy="5205737"/>
          </a:xfrm>
          <a:prstGeom prst="rect">
            <a:avLst/>
          </a:prstGeom>
          <a:solidFill>
            <a:srgbClr val="FF2600"/>
          </a:solidFill>
          <a:ln w="12700">
            <a:miter lim="400000"/>
          </a:ln>
          <a:effectLst>
            <a:outerShdw sx="100000" sy="100000" kx="0" ky="0" algn="b" rotWithShape="0" blurRad="368300" dist="157074" dir="351074">
              <a:srgbClr val="000000">
                <a:alpha val="5328"/>
              </a:srgbClr>
            </a:outerShdw>
          </a:effectLst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</a:p>
        </p:txBody>
      </p:sp>
      <p:sp>
        <p:nvSpPr>
          <p:cNvPr id="218" name="Rectangle"/>
          <p:cNvSpPr/>
          <p:nvPr/>
        </p:nvSpPr>
        <p:spPr>
          <a:xfrm>
            <a:off x="20723586" y="8584650"/>
            <a:ext cx="3704625" cy="5143501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</a:p>
        </p:txBody>
      </p:sp>
      <p:sp>
        <p:nvSpPr>
          <p:cNvPr id="219" name="Core Brand Colors"/>
          <p:cNvSpPr txBox="1"/>
          <p:nvPr/>
        </p:nvSpPr>
        <p:spPr>
          <a:xfrm>
            <a:off x="435294" y="3734012"/>
            <a:ext cx="4376102" cy="10963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>
              <a:lnSpc>
                <a:spcPct val="100000"/>
              </a:lnSpc>
              <a:defRPr sz="3500">
                <a:solidFill>
                  <a:srgbClr val="FFFFFF"/>
                </a:solidFill>
              </a:defRPr>
            </a:lvl1pPr>
          </a:lstStyle>
          <a:p>
            <a:pPr/>
            <a:r>
              <a:t>Core Brand Colors</a:t>
            </a:r>
          </a:p>
        </p:txBody>
      </p:sp>
      <p:sp>
        <p:nvSpPr>
          <p:cNvPr id="220" name="White…"/>
          <p:cNvSpPr txBox="1"/>
          <p:nvPr/>
        </p:nvSpPr>
        <p:spPr>
          <a:xfrm>
            <a:off x="11031458" y="5711871"/>
            <a:ext cx="2975651" cy="28470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>
              <a:lnSpc>
                <a:spcPct val="100000"/>
              </a:lnSpc>
              <a:spcBef>
                <a:spcPts val="1000"/>
              </a:spcBef>
              <a:defRPr sz="2000">
                <a:solidFill>
                  <a:srgbClr val="011993"/>
                </a:solidFill>
                <a:latin typeface="Graphik"/>
                <a:ea typeface="Graphik"/>
                <a:cs typeface="Graphik"/>
                <a:sym typeface="Graphik"/>
              </a:defRPr>
            </a:pPr>
            <a:r>
              <a:t>White</a:t>
            </a:r>
          </a:p>
          <a:p>
            <a:pPr>
              <a:lnSpc>
                <a:spcPct val="100000"/>
              </a:lnSpc>
              <a:spcBef>
                <a:spcPts val="1000"/>
              </a:spcBef>
              <a:defRPr sz="2000">
                <a:solidFill>
                  <a:srgbClr val="011993"/>
                </a:solidFill>
                <a:latin typeface="Graphik"/>
                <a:ea typeface="Graphik"/>
                <a:cs typeface="Graphik"/>
                <a:sym typeface="Graphik"/>
              </a:defRPr>
            </a:pPr>
            <a:r>
              <a:t>#FFFFFF</a:t>
            </a:r>
          </a:p>
          <a:p>
            <a:pPr>
              <a:lnSpc>
                <a:spcPct val="100000"/>
              </a:lnSpc>
              <a:spcBef>
                <a:spcPts val="1000"/>
              </a:spcBef>
              <a:defRPr sz="2000">
                <a:solidFill>
                  <a:srgbClr val="011993"/>
                </a:solidFill>
                <a:latin typeface="Graphik"/>
                <a:ea typeface="Graphik"/>
                <a:cs typeface="Graphik"/>
                <a:sym typeface="Graphik"/>
              </a:defRPr>
            </a:pPr>
            <a:r>
              <a:t>rgb(255, 255, 255)</a:t>
            </a:r>
          </a:p>
        </p:txBody>
      </p:sp>
      <p:sp>
        <p:nvSpPr>
          <p:cNvPr id="221" name="Midnight…"/>
          <p:cNvSpPr txBox="1"/>
          <p:nvPr/>
        </p:nvSpPr>
        <p:spPr>
          <a:xfrm>
            <a:off x="382207" y="5921266"/>
            <a:ext cx="4482277" cy="3499279"/>
          </a:xfrm>
          <a:prstGeom prst="rect">
            <a:avLst/>
          </a:prstGeom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>
              <a:lnSpc>
                <a:spcPct val="100000"/>
              </a:lnSpc>
              <a:spcBef>
                <a:spcPts val="1000"/>
              </a:spcBef>
              <a:defRPr sz="20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  <a:r>
              <a:t>Midnight</a:t>
            </a:r>
          </a:p>
          <a:p>
            <a:pPr>
              <a:lnSpc>
                <a:spcPct val="100000"/>
              </a:lnSpc>
              <a:spcBef>
                <a:spcPts val="1000"/>
              </a:spcBef>
              <a:defRPr sz="20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  <a:r>
              <a:t>#011993</a:t>
            </a:r>
          </a:p>
          <a:p>
            <a:pPr>
              <a:lnSpc>
                <a:spcPct val="100000"/>
              </a:lnSpc>
              <a:spcBef>
                <a:spcPts val="1000"/>
              </a:spcBef>
              <a:defRPr sz="20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  <a:r>
              <a:t>rgb(1, 25, 147)</a:t>
            </a:r>
          </a:p>
        </p:txBody>
      </p:sp>
      <p:sp>
        <p:nvSpPr>
          <p:cNvPr id="222" name="&amp; Background"/>
          <p:cNvSpPr txBox="1"/>
          <p:nvPr/>
        </p:nvSpPr>
        <p:spPr>
          <a:xfrm>
            <a:off x="435294" y="4396921"/>
            <a:ext cx="4376102" cy="1096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>
              <a:lnSpc>
                <a:spcPct val="100000"/>
              </a:lnSpc>
              <a:defRPr sz="3500">
                <a:solidFill>
                  <a:srgbClr val="FFFFFF"/>
                </a:solidFill>
              </a:defRPr>
            </a:lvl1pPr>
          </a:lstStyle>
          <a:p>
            <a:pPr/>
            <a:r>
              <a:t>&amp; Background</a:t>
            </a:r>
          </a:p>
        </p:txBody>
      </p:sp>
      <p:sp>
        <p:nvSpPr>
          <p:cNvPr id="223" name="Accent Color"/>
          <p:cNvSpPr txBox="1"/>
          <p:nvPr/>
        </p:nvSpPr>
        <p:spPr>
          <a:xfrm>
            <a:off x="20934897" y="3391692"/>
            <a:ext cx="4376102" cy="1096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>
              <a:lnSpc>
                <a:spcPct val="100000"/>
              </a:lnSpc>
              <a:defRPr sz="3500">
                <a:solidFill>
                  <a:srgbClr val="FFFFFF"/>
                </a:solidFill>
              </a:defRPr>
            </a:lvl1pPr>
          </a:lstStyle>
          <a:p>
            <a:pPr/>
            <a:r>
              <a:t>Accent Color</a:t>
            </a:r>
          </a:p>
        </p:txBody>
      </p:sp>
      <p:sp>
        <p:nvSpPr>
          <p:cNvPr id="224" name="Maraschino…"/>
          <p:cNvSpPr txBox="1"/>
          <p:nvPr/>
        </p:nvSpPr>
        <p:spPr>
          <a:xfrm>
            <a:off x="21012850" y="4709450"/>
            <a:ext cx="2330590" cy="2189276"/>
          </a:xfrm>
          <a:prstGeom prst="rect">
            <a:avLst/>
          </a:prstGeom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>
              <a:lnSpc>
                <a:spcPct val="100000"/>
              </a:lnSpc>
              <a:spcBef>
                <a:spcPts val="1000"/>
              </a:spcBef>
              <a:defRPr sz="20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  <a:r>
              <a:t>Maraschino</a:t>
            </a:r>
          </a:p>
          <a:p>
            <a:pPr>
              <a:lnSpc>
                <a:spcPct val="100000"/>
              </a:lnSpc>
              <a:spcBef>
                <a:spcPts val="1000"/>
              </a:spcBef>
              <a:defRPr sz="20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  <a:r>
              <a:t>#FF2600</a:t>
            </a:r>
          </a:p>
          <a:p>
            <a:pPr>
              <a:lnSpc>
                <a:spcPct val="100000"/>
              </a:lnSpc>
              <a:spcBef>
                <a:spcPts val="1000"/>
              </a:spcBef>
              <a:defRPr sz="20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  <a:r>
              <a:t>rgb(255, 38, 0)</a:t>
            </a:r>
          </a:p>
        </p:txBody>
      </p:sp>
      <p:sp>
        <p:nvSpPr>
          <p:cNvPr id="225" name="Core Brand Colors"/>
          <p:cNvSpPr txBox="1"/>
          <p:nvPr/>
        </p:nvSpPr>
        <p:spPr>
          <a:xfrm>
            <a:off x="10976560" y="3734012"/>
            <a:ext cx="4376102" cy="1096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>
              <a:lnSpc>
                <a:spcPct val="100000"/>
              </a:lnSpc>
              <a:defRPr sz="3500">
                <a:solidFill>
                  <a:srgbClr val="011993"/>
                </a:solidFill>
              </a:defRPr>
            </a:lvl1pPr>
          </a:lstStyle>
          <a:p>
            <a:pPr/>
            <a:r>
              <a:t>Core Brand Colors</a:t>
            </a:r>
          </a:p>
        </p:txBody>
      </p:sp>
      <p:sp>
        <p:nvSpPr>
          <p:cNvPr id="226" name="&amp; Background"/>
          <p:cNvSpPr txBox="1"/>
          <p:nvPr/>
        </p:nvSpPr>
        <p:spPr>
          <a:xfrm>
            <a:off x="10976560" y="4396921"/>
            <a:ext cx="4376102" cy="1096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>
              <a:lnSpc>
                <a:spcPct val="100000"/>
              </a:lnSpc>
              <a:defRPr sz="3500">
                <a:solidFill>
                  <a:srgbClr val="011993"/>
                </a:solidFill>
              </a:defRPr>
            </a:lvl1pPr>
          </a:lstStyle>
          <a:p>
            <a:pPr/>
            <a:r>
              <a:t>&amp; Background</a:t>
            </a:r>
          </a:p>
        </p:txBody>
      </p:sp>
      <p:sp>
        <p:nvSpPr>
          <p:cNvPr id="227" name="Accent Color"/>
          <p:cNvSpPr txBox="1"/>
          <p:nvPr/>
        </p:nvSpPr>
        <p:spPr>
          <a:xfrm>
            <a:off x="20934897" y="8738552"/>
            <a:ext cx="4376102" cy="1096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>
              <a:lnSpc>
                <a:spcPct val="100000"/>
              </a:lnSpc>
              <a:defRPr sz="3500">
                <a:solidFill>
                  <a:srgbClr val="FFFFFF"/>
                </a:solidFill>
              </a:defRPr>
            </a:lvl1pPr>
          </a:lstStyle>
          <a:p>
            <a:pPr/>
            <a:r>
              <a:t>Accent Color</a:t>
            </a:r>
          </a:p>
        </p:txBody>
      </p:sp>
      <p:sp>
        <p:nvSpPr>
          <p:cNvPr id="228" name="Black…"/>
          <p:cNvSpPr txBox="1"/>
          <p:nvPr/>
        </p:nvSpPr>
        <p:spPr>
          <a:xfrm>
            <a:off x="21012850" y="10056310"/>
            <a:ext cx="2330590" cy="2189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>
              <a:lnSpc>
                <a:spcPct val="100000"/>
              </a:lnSpc>
              <a:spcBef>
                <a:spcPts val="1000"/>
              </a:spcBef>
              <a:defRPr sz="20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  <a:r>
              <a:t>Black</a:t>
            </a:r>
          </a:p>
          <a:p>
            <a:pPr>
              <a:lnSpc>
                <a:spcPct val="100000"/>
              </a:lnSpc>
              <a:spcBef>
                <a:spcPts val="1000"/>
              </a:spcBef>
              <a:defRPr sz="20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  <a:r>
              <a:t>#00000</a:t>
            </a:r>
          </a:p>
          <a:p>
            <a:pPr>
              <a:lnSpc>
                <a:spcPct val="100000"/>
              </a:lnSpc>
              <a:spcBef>
                <a:spcPts val="1000"/>
              </a:spcBef>
              <a:defRPr sz="20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  <a:r>
              <a:t>rgb(0, 0, 0)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Rectangle"/>
          <p:cNvSpPr/>
          <p:nvPr/>
        </p:nvSpPr>
        <p:spPr>
          <a:xfrm>
            <a:off x="-78448" y="8084137"/>
            <a:ext cx="24540895" cy="5768414"/>
          </a:xfrm>
          <a:prstGeom prst="rect">
            <a:avLst/>
          </a:prstGeom>
          <a:solidFill>
            <a:srgbClr val="011993"/>
          </a:solidFill>
          <a:ln w="12700">
            <a:miter lim="400000"/>
          </a:ln>
          <a:effectLst>
            <a:outerShdw sx="100000" sy="100000" kx="0" ky="0" algn="b" rotWithShape="0" blurRad="368300" dist="157074" dir="351074">
              <a:srgbClr val="000000">
                <a:alpha val="5328"/>
              </a:srgbClr>
            </a:outerShdw>
          </a:effectLst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</a:p>
        </p:txBody>
      </p:sp>
      <p:sp>
        <p:nvSpPr>
          <p:cNvPr id="231" name="Graphick"/>
          <p:cNvSpPr txBox="1"/>
          <p:nvPr/>
        </p:nvSpPr>
        <p:spPr>
          <a:xfrm>
            <a:off x="881510" y="11742216"/>
            <a:ext cx="3238838" cy="1096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>
              <a:lnSpc>
                <a:spcPct val="100000"/>
              </a:lnSpc>
              <a:defRPr sz="25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r>
              <a:t>Graphick</a:t>
            </a:r>
          </a:p>
        </p:txBody>
      </p:sp>
      <p:sp>
        <p:nvSpPr>
          <p:cNvPr id="232" name="Canela Bold"/>
          <p:cNvSpPr txBox="1"/>
          <p:nvPr/>
        </p:nvSpPr>
        <p:spPr>
          <a:xfrm>
            <a:off x="727748" y="9098135"/>
            <a:ext cx="3900063" cy="1096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 defTabSz="1658070">
              <a:lnSpc>
                <a:spcPct val="100000"/>
              </a:lnSpc>
              <a:spcBef>
                <a:spcPts val="1600"/>
              </a:spcBef>
              <a:defRPr sz="5100">
                <a:solidFill>
                  <a:srgbClr val="FFFFFF"/>
                </a:solidFill>
                <a:latin typeface="+mn-lt"/>
                <a:ea typeface="+mn-ea"/>
                <a:cs typeface="+mn-cs"/>
                <a:sym typeface="Canela Bold"/>
              </a:defRPr>
            </a:lvl1pPr>
          </a:lstStyle>
          <a:p>
            <a:pPr/>
            <a:r>
              <a:t>Canela Bold</a:t>
            </a:r>
          </a:p>
        </p:txBody>
      </p:sp>
      <p:sp>
        <p:nvSpPr>
          <p:cNvPr id="233" name="Canela Text"/>
          <p:cNvSpPr txBox="1"/>
          <p:nvPr/>
        </p:nvSpPr>
        <p:spPr>
          <a:xfrm>
            <a:off x="881510" y="10420176"/>
            <a:ext cx="3238838" cy="1096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>
              <a:lnSpc>
                <a:spcPct val="100000"/>
              </a:lnSpc>
              <a:defRPr sz="3500">
                <a:solidFill>
                  <a:srgbClr val="FFFFFF"/>
                </a:solidFill>
              </a:defRPr>
            </a:lvl1pPr>
          </a:lstStyle>
          <a:p>
            <a:pPr/>
            <a:r>
              <a:t>Canela Text</a:t>
            </a:r>
          </a:p>
        </p:txBody>
      </p:sp>
      <p:sp>
        <p:nvSpPr>
          <p:cNvPr id="234" name="A Nice First Heading"/>
          <p:cNvSpPr txBox="1"/>
          <p:nvPr/>
        </p:nvSpPr>
        <p:spPr>
          <a:xfrm>
            <a:off x="5039860" y="3493407"/>
            <a:ext cx="7140620" cy="1096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 defTabSz="1658070">
              <a:lnSpc>
                <a:spcPct val="100000"/>
              </a:lnSpc>
              <a:spcBef>
                <a:spcPts val="1600"/>
              </a:spcBef>
              <a:defRPr sz="5100">
                <a:latin typeface="+mn-lt"/>
                <a:ea typeface="+mn-ea"/>
                <a:cs typeface="+mn-cs"/>
                <a:sym typeface="Canela Bold"/>
              </a:defRPr>
            </a:lvl1pPr>
          </a:lstStyle>
          <a:p>
            <a:pPr/>
            <a:r>
              <a:t>A Nice First Heading</a:t>
            </a:r>
          </a:p>
        </p:txBody>
      </p:sp>
      <p:grpSp>
        <p:nvGrpSpPr>
          <p:cNvPr id="237" name="Group"/>
          <p:cNvGrpSpPr/>
          <p:nvPr/>
        </p:nvGrpSpPr>
        <p:grpSpPr>
          <a:xfrm>
            <a:off x="11185238" y="6875278"/>
            <a:ext cx="16539662" cy="7176565"/>
            <a:chOff x="0" y="0"/>
            <a:chExt cx="16539661" cy="7176564"/>
          </a:xfrm>
        </p:grpSpPr>
        <p:sp>
          <p:nvSpPr>
            <p:cNvPr id="235" name="AaBb"/>
            <p:cNvSpPr txBox="1"/>
            <p:nvPr/>
          </p:nvSpPr>
          <p:spPr>
            <a:xfrm>
              <a:off x="0" y="0"/>
              <a:ext cx="16539662" cy="470798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b">
              <a:normAutofit fontScale="100000" lnSpcReduction="0"/>
            </a:bodyPr>
            <a:lstStyle>
              <a:lvl1pPr algn="ctr">
                <a:lnSpc>
                  <a:spcPct val="100000"/>
                </a:lnSpc>
                <a:defRPr sz="225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nela Bold"/>
                </a:defRPr>
              </a:lvl1pPr>
            </a:lstStyle>
            <a:p>
              <a:pPr/>
              <a:r>
                <a:t>AaBb</a:t>
              </a:r>
            </a:p>
          </p:txBody>
        </p:sp>
        <p:sp>
          <p:nvSpPr>
            <p:cNvPr id="236" name="AaBb"/>
            <p:cNvSpPr txBox="1"/>
            <p:nvPr/>
          </p:nvSpPr>
          <p:spPr>
            <a:xfrm>
              <a:off x="903437" y="2915653"/>
              <a:ext cx="14732788" cy="42609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rmAutofit fontScale="100000" lnSpcReduction="0"/>
            </a:bodyPr>
            <a:lstStyle>
              <a:lvl1pPr algn="ctr">
                <a:lnSpc>
                  <a:spcPct val="100000"/>
                </a:lnSpc>
                <a:defRPr sz="22500">
                  <a:solidFill>
                    <a:srgbClr val="FFFFFF"/>
                  </a:solidFill>
                  <a:latin typeface="Graphik"/>
                  <a:ea typeface="Graphik"/>
                  <a:cs typeface="Graphik"/>
                  <a:sym typeface="Graphik"/>
                </a:defRPr>
              </a:lvl1pPr>
            </a:lstStyle>
            <a:p>
              <a:pPr/>
              <a:r>
                <a:t>AaBb</a:t>
              </a:r>
            </a:p>
          </p:txBody>
        </p:sp>
      </p:grpSp>
      <p:sp>
        <p:nvSpPr>
          <p:cNvPr id="238" name="Here, we can use it as the second or third heading of our text to stress content type"/>
          <p:cNvSpPr txBox="1"/>
          <p:nvPr/>
        </p:nvSpPr>
        <p:spPr>
          <a:xfrm>
            <a:off x="5039860" y="4619090"/>
            <a:ext cx="9644891" cy="14890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>
              <a:lnSpc>
                <a:spcPct val="100000"/>
              </a:lnSpc>
              <a:defRPr sz="3500"/>
            </a:lvl1pPr>
          </a:lstStyle>
          <a:p>
            <a:pPr/>
            <a:r>
              <a:t>Here, we can use it as the second or third heading of our text to stress content type</a:t>
            </a:r>
          </a:p>
        </p:txBody>
      </p:sp>
      <p:sp>
        <p:nvSpPr>
          <p:cNvPr id="239" name="While using this one to coney the body text to showcase the content itself in a readable font that doesn’t stress the eyes."/>
          <p:cNvSpPr txBox="1"/>
          <p:nvPr/>
        </p:nvSpPr>
        <p:spPr>
          <a:xfrm>
            <a:off x="5072440" y="6137488"/>
            <a:ext cx="8399122" cy="172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>
              <a:lnSpc>
                <a:spcPct val="100000"/>
              </a:lnSpc>
              <a:defRPr sz="2500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r>
              <a:t>While using this one to coney the body text to showcase the content itself in a readable font that doesn’t stress the eyes.</a:t>
            </a:r>
          </a:p>
        </p:txBody>
      </p:sp>
      <p:sp>
        <p:nvSpPr>
          <p:cNvPr id="240" name="Circle"/>
          <p:cNvSpPr/>
          <p:nvPr/>
        </p:nvSpPr>
        <p:spPr>
          <a:xfrm>
            <a:off x="22687115" y="318708"/>
            <a:ext cx="1270001" cy="1270001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</a:p>
        </p:txBody>
      </p:sp>
      <p:sp>
        <p:nvSpPr>
          <p:cNvPr id="241" name="ملخص الخط أو الخطوط، مثل: تتميز الخطوط المختارة بطابعٍ كلاسيكيٍّ لطيف، مما يُضفي خط العنوان كلاسيكيٌّ لإضفاء لمسةٍ من التشويق."/>
          <p:cNvSpPr txBox="1"/>
          <p:nvPr/>
        </p:nvSpPr>
        <p:spPr>
          <a:xfrm>
            <a:off x="4595381" y="624156"/>
            <a:ext cx="8787836" cy="201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 lvl="1" indent="0" algn="just">
              <a:defRPr sz="2500">
                <a:solidFill>
                  <a:srgbClr val="005493"/>
                </a:solidFill>
                <a:latin typeface="Graphik"/>
                <a:ea typeface="Graphik"/>
                <a:cs typeface="Graphik"/>
                <a:sym typeface="Graphik"/>
              </a:defRPr>
            </a:pPr>
            <a:r>
              <a:t>ملخص الخط أو الخطوط، مثل: تتميز الخطوط المختارة بطابعٍ كلاسيكيٍّ لطيف، مما يُضفي خط العنوان كلاسيكيٌّ لإضفاء لمسةٍ من التشويق.</a:t>
            </a:r>
          </a:p>
        </p:txBody>
      </p:sp>
      <p:sp>
        <p:nvSpPr>
          <p:cNvPr id="242" name="الخط (الخطوط)"/>
          <p:cNvSpPr txBox="1"/>
          <p:nvPr/>
        </p:nvSpPr>
        <p:spPr>
          <a:xfrm>
            <a:off x="710236" y="936093"/>
            <a:ext cx="3470619" cy="13950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>
            <a:lvl1pPr algn="r" rtl="1">
              <a:defRPr/>
            </a:lvl1pPr>
          </a:lstStyle>
          <a:p>
            <a:pPr/>
            <a:r>
              <a:t>الخط (الخطوط)</a:t>
            </a:r>
          </a:p>
        </p:txBody>
      </p:sp>
      <p:sp>
        <p:nvSpPr>
          <p:cNvPr id="243" name="Graphick"/>
          <p:cNvSpPr txBox="1"/>
          <p:nvPr/>
        </p:nvSpPr>
        <p:spPr>
          <a:xfrm>
            <a:off x="881510" y="6137488"/>
            <a:ext cx="3238838" cy="1096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>
              <a:lnSpc>
                <a:spcPct val="100000"/>
              </a:lnSpc>
              <a:defRPr sz="2500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r>
              <a:t>Graphick</a:t>
            </a:r>
          </a:p>
        </p:txBody>
      </p:sp>
      <p:sp>
        <p:nvSpPr>
          <p:cNvPr id="244" name="Canela Bold"/>
          <p:cNvSpPr txBox="1"/>
          <p:nvPr/>
        </p:nvSpPr>
        <p:spPr>
          <a:xfrm>
            <a:off x="727748" y="3493407"/>
            <a:ext cx="3900063" cy="1096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 defTabSz="1658070">
              <a:lnSpc>
                <a:spcPct val="100000"/>
              </a:lnSpc>
              <a:spcBef>
                <a:spcPts val="1600"/>
              </a:spcBef>
              <a:defRPr sz="5100">
                <a:latin typeface="+mn-lt"/>
                <a:ea typeface="+mn-ea"/>
                <a:cs typeface="+mn-cs"/>
                <a:sym typeface="Canela Bold"/>
              </a:defRPr>
            </a:lvl1pPr>
          </a:lstStyle>
          <a:p>
            <a:pPr/>
            <a:r>
              <a:t>Canela Bold</a:t>
            </a:r>
          </a:p>
        </p:txBody>
      </p:sp>
      <p:sp>
        <p:nvSpPr>
          <p:cNvPr id="245" name="Canela Text"/>
          <p:cNvSpPr txBox="1"/>
          <p:nvPr/>
        </p:nvSpPr>
        <p:spPr>
          <a:xfrm>
            <a:off x="881510" y="4815448"/>
            <a:ext cx="3238838" cy="1096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>
              <a:lnSpc>
                <a:spcPct val="100000"/>
              </a:lnSpc>
              <a:defRPr sz="3500"/>
            </a:lvl1pPr>
          </a:lstStyle>
          <a:p>
            <a:pPr/>
            <a:r>
              <a:t>Canela Text</a:t>
            </a:r>
          </a:p>
        </p:txBody>
      </p:sp>
      <p:sp>
        <p:nvSpPr>
          <p:cNvPr id="246" name="A Nice First Heading"/>
          <p:cNvSpPr txBox="1"/>
          <p:nvPr/>
        </p:nvSpPr>
        <p:spPr>
          <a:xfrm>
            <a:off x="5039860" y="8782703"/>
            <a:ext cx="7140620" cy="1096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 defTabSz="1658070">
              <a:lnSpc>
                <a:spcPct val="100000"/>
              </a:lnSpc>
              <a:spcBef>
                <a:spcPts val="1600"/>
              </a:spcBef>
              <a:defRPr sz="5100">
                <a:solidFill>
                  <a:srgbClr val="FFFFFF"/>
                </a:solidFill>
                <a:latin typeface="+mn-lt"/>
                <a:ea typeface="+mn-ea"/>
                <a:cs typeface="+mn-cs"/>
                <a:sym typeface="Canela Bold"/>
              </a:defRPr>
            </a:lvl1pPr>
          </a:lstStyle>
          <a:p>
            <a:pPr/>
            <a:r>
              <a:t>A Nice First Heading</a:t>
            </a:r>
          </a:p>
        </p:txBody>
      </p:sp>
      <p:sp>
        <p:nvSpPr>
          <p:cNvPr id="247" name="Here, we can use it as the second or third heading of our text to stress content type"/>
          <p:cNvSpPr txBox="1"/>
          <p:nvPr/>
        </p:nvSpPr>
        <p:spPr>
          <a:xfrm>
            <a:off x="5039860" y="9908386"/>
            <a:ext cx="9644891" cy="14890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>
              <a:lnSpc>
                <a:spcPct val="100000"/>
              </a:lnSpc>
              <a:defRPr sz="3500">
                <a:solidFill>
                  <a:srgbClr val="FFFFFF"/>
                </a:solidFill>
              </a:defRPr>
            </a:lvl1pPr>
          </a:lstStyle>
          <a:p>
            <a:pPr/>
            <a:r>
              <a:t>Here, we can use it as the second or third heading of our text to stress content type</a:t>
            </a:r>
          </a:p>
        </p:txBody>
      </p:sp>
      <p:sp>
        <p:nvSpPr>
          <p:cNvPr id="248" name="While using this one to coney the body text to showcase the content itself in a readable font that doesn’t stress the eyes."/>
          <p:cNvSpPr txBox="1"/>
          <p:nvPr/>
        </p:nvSpPr>
        <p:spPr>
          <a:xfrm>
            <a:off x="5072440" y="11426784"/>
            <a:ext cx="8399122" cy="172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>
              <a:lnSpc>
                <a:spcPct val="100000"/>
              </a:lnSpc>
              <a:defRPr sz="25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r>
              <a:t>While using this one to coney the body text to showcase the content itself in a readable font that doesn’t stress the eyes.</a:t>
            </a:r>
          </a:p>
        </p:txBody>
      </p:sp>
      <p:grpSp>
        <p:nvGrpSpPr>
          <p:cNvPr id="251" name="Group"/>
          <p:cNvGrpSpPr/>
          <p:nvPr/>
        </p:nvGrpSpPr>
        <p:grpSpPr>
          <a:xfrm>
            <a:off x="11478874" y="1576793"/>
            <a:ext cx="16539663" cy="7176565"/>
            <a:chOff x="0" y="0"/>
            <a:chExt cx="16539661" cy="7176564"/>
          </a:xfrm>
        </p:grpSpPr>
        <p:sp>
          <p:nvSpPr>
            <p:cNvPr id="249" name="AaBb"/>
            <p:cNvSpPr txBox="1"/>
            <p:nvPr/>
          </p:nvSpPr>
          <p:spPr>
            <a:xfrm>
              <a:off x="0" y="0"/>
              <a:ext cx="16539662" cy="470798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b">
              <a:normAutofit fontScale="100000" lnSpcReduction="0"/>
            </a:bodyPr>
            <a:lstStyle>
              <a:lvl1pPr algn="ctr">
                <a:lnSpc>
                  <a:spcPct val="100000"/>
                </a:lnSpc>
                <a:defRPr sz="22500">
                  <a:latin typeface="+mn-lt"/>
                  <a:ea typeface="+mn-ea"/>
                  <a:cs typeface="+mn-cs"/>
                  <a:sym typeface="Canela Bold"/>
                </a:defRPr>
              </a:lvl1pPr>
            </a:lstStyle>
            <a:p>
              <a:pPr/>
              <a:r>
                <a:t>AaBb</a:t>
              </a:r>
            </a:p>
          </p:txBody>
        </p:sp>
        <p:sp>
          <p:nvSpPr>
            <p:cNvPr id="250" name="AaBb"/>
            <p:cNvSpPr txBox="1"/>
            <p:nvPr/>
          </p:nvSpPr>
          <p:spPr>
            <a:xfrm>
              <a:off x="903437" y="2915653"/>
              <a:ext cx="14732788" cy="42609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rmAutofit fontScale="100000" lnSpcReduction="0"/>
            </a:bodyPr>
            <a:lstStyle>
              <a:lvl1pPr algn="ctr">
                <a:lnSpc>
                  <a:spcPct val="100000"/>
                </a:lnSpc>
                <a:defRPr sz="22500">
                  <a:latin typeface="Graphik"/>
                  <a:ea typeface="Graphik"/>
                  <a:cs typeface="Graphik"/>
                  <a:sym typeface="Graphik"/>
                </a:defRPr>
              </a:lvl1pPr>
            </a:lstStyle>
            <a:p>
              <a:pPr/>
              <a:r>
                <a:t>AaBb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Rectangle"/>
          <p:cNvSpPr/>
          <p:nvPr/>
        </p:nvSpPr>
        <p:spPr>
          <a:xfrm>
            <a:off x="-48803" y="7877986"/>
            <a:ext cx="24481606" cy="5926327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</a:p>
        </p:txBody>
      </p:sp>
      <p:sp>
        <p:nvSpPr>
          <p:cNvPr id="254" name="Circle"/>
          <p:cNvSpPr/>
          <p:nvPr/>
        </p:nvSpPr>
        <p:spPr>
          <a:xfrm>
            <a:off x="22687115" y="318708"/>
            <a:ext cx="1270001" cy="1270001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</a:p>
        </p:txBody>
      </p:sp>
      <p:sp>
        <p:nvSpPr>
          <p:cNvPr id="255" name="ملخص، مثل: للتأكد من أن تصميم شعارنا يمكن تطبيقه على عدة واجهات مختلفة، قمنا بإنشاء إصدارات تعمل بشكل جيد باللونين الأبيض والأسود."/>
          <p:cNvSpPr txBox="1"/>
          <p:nvPr/>
        </p:nvSpPr>
        <p:spPr>
          <a:xfrm>
            <a:off x="4595381" y="624156"/>
            <a:ext cx="8787836" cy="201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 lvl="1" indent="0" algn="just">
              <a:defRPr sz="2500">
                <a:solidFill>
                  <a:srgbClr val="011993"/>
                </a:solidFill>
                <a:latin typeface="Graphik"/>
                <a:ea typeface="Graphik"/>
                <a:cs typeface="Graphik"/>
                <a:sym typeface="Graphik"/>
              </a:defRPr>
            </a:pPr>
            <a:r>
              <a:t>ملخص، مثل: للتأكد من أن تصميم شعارنا يمكن تطبيقه على عدة واجهات مختلفة، قمنا بإنشاء إصدارات تعمل بشكل جيد باللونين الأبيض والأسود.</a:t>
            </a:r>
          </a:p>
        </p:txBody>
      </p:sp>
      <p:sp>
        <p:nvSpPr>
          <p:cNvPr id="256" name="اختلافات الشعار"/>
          <p:cNvSpPr txBox="1"/>
          <p:nvPr/>
        </p:nvSpPr>
        <p:spPr>
          <a:xfrm>
            <a:off x="710236" y="936093"/>
            <a:ext cx="3470619" cy="13950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اختلافات الشعار</a:t>
            </a:r>
          </a:p>
        </p:txBody>
      </p:sp>
      <p:pic>
        <p:nvPicPr>
          <p:cNvPr id="257" name="IMG_4100.PNG" descr="IMG_4100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623164" y="3274373"/>
            <a:ext cx="4226373" cy="4226372"/>
          </a:xfrm>
          <a:prstGeom prst="rect">
            <a:avLst/>
          </a:prstGeom>
          <a:ln w="12700">
            <a:miter lim="400000"/>
          </a:ln>
        </p:spPr>
      </p:pic>
      <p:pic>
        <p:nvPicPr>
          <p:cNvPr id="258" name="IMG_4096.PNG" descr="IMG_409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891710" y="3087268"/>
            <a:ext cx="4600581" cy="4600581"/>
          </a:xfrm>
          <a:prstGeom prst="rect">
            <a:avLst/>
          </a:prstGeom>
          <a:ln w="12700">
            <a:miter lim="400000"/>
          </a:ln>
        </p:spPr>
      </p:pic>
      <p:pic>
        <p:nvPicPr>
          <p:cNvPr id="259" name="IMG_4099.PNG" descr="IMG_4099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623164" y="8727963"/>
            <a:ext cx="4226373" cy="4226373"/>
          </a:xfrm>
          <a:prstGeom prst="rect">
            <a:avLst/>
          </a:prstGeom>
          <a:ln w="12700">
            <a:miter lim="400000"/>
          </a:ln>
        </p:spPr>
      </p:pic>
      <p:pic>
        <p:nvPicPr>
          <p:cNvPr id="260" name="IMG_4095.PNG" descr="IMG_4095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891710" y="8540859"/>
            <a:ext cx="4600581" cy="4600581"/>
          </a:xfrm>
          <a:prstGeom prst="rect">
            <a:avLst/>
          </a:prstGeom>
          <a:ln w="12700">
            <a:miter lim="400000"/>
          </a:ln>
        </p:spPr>
      </p:pic>
      <p:pic>
        <p:nvPicPr>
          <p:cNvPr id="261" name="IMG_4103.PNG" descr="IMG_4103.PN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7661717" y="3087269"/>
            <a:ext cx="4600581" cy="460058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66" name="Group"/>
          <p:cNvGrpSpPr/>
          <p:nvPr/>
        </p:nvGrpSpPr>
        <p:grpSpPr>
          <a:xfrm>
            <a:off x="17742535" y="8621676"/>
            <a:ext cx="4438947" cy="4438947"/>
            <a:chOff x="0" y="0"/>
            <a:chExt cx="4438945" cy="4438945"/>
          </a:xfrm>
        </p:grpSpPr>
        <p:grpSp>
          <p:nvGrpSpPr>
            <p:cNvPr id="264" name="Group"/>
            <p:cNvGrpSpPr/>
            <p:nvPr/>
          </p:nvGrpSpPr>
          <p:grpSpPr>
            <a:xfrm>
              <a:off x="0" y="0"/>
              <a:ext cx="4438946" cy="4438946"/>
              <a:chOff x="0" y="0"/>
              <a:chExt cx="4438945" cy="4438945"/>
            </a:xfrm>
          </p:grpSpPr>
          <p:pic>
            <p:nvPicPr>
              <p:cNvPr id="262" name="IMG_4104.PNG" descr="IMG_4104.PNG"/>
              <p:cNvPicPr>
                <a:picLocks noChangeAspect="1"/>
              </p:cNvPicPr>
              <p:nvPr/>
            </p:nvPicPr>
            <p:blipFill>
              <a:blip r:embed="rId7">
                <a:extLst/>
              </a:blip>
              <a:stretch>
                <a:fillRect/>
              </a:stretch>
            </p:blipFill>
            <p:spPr>
              <a:xfrm>
                <a:off x="0" y="0"/>
                <a:ext cx="4438946" cy="4438946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sp>
            <p:nvSpPr>
              <p:cNvPr id="263" name="Square"/>
              <p:cNvSpPr/>
              <p:nvPr/>
            </p:nvSpPr>
            <p:spPr>
              <a:xfrm>
                <a:off x="1822701" y="1829033"/>
                <a:ext cx="714888" cy="712108"/>
              </a:xfrm>
              <a:prstGeom prst="rect">
                <a:avLst/>
              </a:prstGeom>
              <a:noFill/>
              <a:ln w="9525" cap="flat">
                <a:solidFill>
                  <a:srgbClr val="FFFFFF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ctr" defTabSz="1130300">
                  <a:lnSpc>
                    <a:spcPct val="100000"/>
                  </a:lnSpc>
                  <a:spcBef>
                    <a:spcPts val="0"/>
                  </a:spcBef>
                  <a:defRPr sz="3200">
                    <a:solidFill>
                      <a:srgbClr val="FFFFFF"/>
                    </a:solidFill>
                    <a:latin typeface="Graphik"/>
                    <a:ea typeface="Graphik"/>
                    <a:cs typeface="Graphik"/>
                    <a:sym typeface="Graphik"/>
                  </a:defRPr>
                </a:pPr>
              </a:p>
            </p:txBody>
          </p:sp>
        </p:grpSp>
        <p:sp>
          <p:nvSpPr>
            <p:cNvPr id="265" name="Square"/>
            <p:cNvSpPr/>
            <p:nvPr/>
          </p:nvSpPr>
          <p:spPr>
            <a:xfrm>
              <a:off x="847872" y="845516"/>
              <a:ext cx="2717801" cy="2722513"/>
            </a:xfrm>
            <a:prstGeom prst="rect">
              <a:avLst/>
            </a:prstGeom>
            <a:noFill/>
            <a:ln w="952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1130300">
                <a:lnSpc>
                  <a:spcPct val="100000"/>
                </a:lnSpc>
                <a:spcBef>
                  <a:spcPts val="0"/>
                </a:spcBef>
                <a:defRPr sz="3200">
                  <a:solidFill>
                    <a:srgbClr val="FFFFFF"/>
                  </a:solidFill>
                  <a:latin typeface="Graphik"/>
                  <a:ea typeface="Graphik"/>
                  <a:cs typeface="Graphik"/>
                  <a:sym typeface="Graphik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Rectangle"/>
          <p:cNvSpPr/>
          <p:nvPr/>
        </p:nvSpPr>
        <p:spPr>
          <a:xfrm>
            <a:off x="1997" y="8265343"/>
            <a:ext cx="24380006" cy="5466812"/>
          </a:xfrm>
          <a:prstGeom prst="rect">
            <a:avLst/>
          </a:prstGeom>
          <a:solidFill>
            <a:srgbClr val="011993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11993"/>
                </a:solidFill>
                <a:latin typeface="Graphik"/>
                <a:ea typeface="Graphik"/>
                <a:cs typeface="Graphik"/>
                <a:sym typeface="Graphik"/>
              </a:defRPr>
            </a:pPr>
          </a:p>
        </p:txBody>
      </p:sp>
      <p:sp>
        <p:nvSpPr>
          <p:cNvPr id="269" name="Circle"/>
          <p:cNvSpPr/>
          <p:nvPr/>
        </p:nvSpPr>
        <p:spPr>
          <a:xfrm>
            <a:off x="22687115" y="318708"/>
            <a:ext cx="1270001" cy="1270001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</a:p>
        </p:txBody>
      </p:sp>
      <p:sp>
        <p:nvSpPr>
          <p:cNvPr id="270" name="ملخص، مثل: استخدام مجموعة الألوان الخاصة بنا، يمكننا تعزيز عرض شعارنا وإبراز هوية علامتنا التجارية."/>
          <p:cNvSpPr txBox="1"/>
          <p:nvPr/>
        </p:nvSpPr>
        <p:spPr>
          <a:xfrm>
            <a:off x="4595381" y="624156"/>
            <a:ext cx="8787836" cy="201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 lvl="1" indent="0" algn="just">
              <a:defRPr sz="2500">
                <a:solidFill>
                  <a:srgbClr val="011993"/>
                </a:solidFill>
                <a:latin typeface="Graphik"/>
                <a:ea typeface="Graphik"/>
                <a:cs typeface="Graphik"/>
                <a:sym typeface="Graphik"/>
              </a:defRPr>
            </a:pPr>
            <a:r>
              <a:t>ملخص، مثل: استخدام مجموعة الألوان الخاصة بنا، يمكننا تعزيز عرض شعارنا وإبراز هوية علامتنا التجارية.</a:t>
            </a:r>
          </a:p>
        </p:txBody>
      </p:sp>
      <p:sp>
        <p:nvSpPr>
          <p:cNvPr id="271" name="اختلافات الشعار"/>
          <p:cNvSpPr txBox="1"/>
          <p:nvPr/>
        </p:nvSpPr>
        <p:spPr>
          <a:xfrm>
            <a:off x="710236" y="936093"/>
            <a:ext cx="3470619" cy="13950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اختلافات الشعار</a:t>
            </a:r>
          </a:p>
        </p:txBody>
      </p:sp>
      <p:pic>
        <p:nvPicPr>
          <p:cNvPr id="272" name="IMG_4093.PNG" descr="IMG_4093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350903" y="3416513"/>
            <a:ext cx="4403425" cy="4403425"/>
          </a:xfrm>
          <a:prstGeom prst="rect">
            <a:avLst/>
          </a:prstGeom>
          <a:ln w="12700">
            <a:miter lim="400000"/>
          </a:ln>
        </p:spPr>
      </p:pic>
      <p:pic>
        <p:nvPicPr>
          <p:cNvPr id="273" name="IMG_4094.PNG" descr="IMG_4094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103503" y="3456329"/>
            <a:ext cx="4323792" cy="4323792"/>
          </a:xfrm>
          <a:prstGeom prst="rect">
            <a:avLst/>
          </a:prstGeom>
          <a:ln w="12700">
            <a:miter lim="400000"/>
          </a:ln>
        </p:spPr>
      </p:pic>
      <p:pic>
        <p:nvPicPr>
          <p:cNvPr id="274" name="IMG_4097.PNG" descr="IMG_4097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5490031" y="3783373"/>
            <a:ext cx="3669705" cy="3669705"/>
          </a:xfrm>
          <a:prstGeom prst="rect">
            <a:avLst/>
          </a:prstGeom>
          <a:ln w="12700">
            <a:miter lim="400000"/>
          </a:ln>
        </p:spPr>
      </p:pic>
      <p:pic>
        <p:nvPicPr>
          <p:cNvPr id="275" name="IMG_4098.PNG" descr="IMG_4098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9488215" y="3622091"/>
            <a:ext cx="3830987" cy="3830987"/>
          </a:xfrm>
          <a:prstGeom prst="rect">
            <a:avLst/>
          </a:prstGeom>
          <a:ln w="12700">
            <a:miter lim="400000"/>
          </a:ln>
        </p:spPr>
      </p:pic>
      <p:pic>
        <p:nvPicPr>
          <p:cNvPr id="276" name="IMG_4101.PNG" descr="IMG_4101.PN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1106670" y="3717785"/>
            <a:ext cx="3800882" cy="3800881"/>
          </a:xfrm>
          <a:prstGeom prst="rect">
            <a:avLst/>
          </a:prstGeom>
          <a:ln w="12700">
            <a:miter lim="400000"/>
          </a:ln>
        </p:spPr>
      </p:pic>
      <p:pic>
        <p:nvPicPr>
          <p:cNvPr id="277" name="IMG_4095.PNG" descr="IMG_4095.PNG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383533" y="8905292"/>
            <a:ext cx="4403425" cy="4403424"/>
          </a:xfrm>
          <a:prstGeom prst="rect">
            <a:avLst/>
          </a:prstGeom>
          <a:ln w="12700">
            <a:miter lim="400000"/>
          </a:ln>
        </p:spPr>
      </p:pic>
      <p:pic>
        <p:nvPicPr>
          <p:cNvPr id="278" name="IMG_4099.PNG" descr="IMG_4099.PNG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8890248" y="9390515"/>
            <a:ext cx="3470619" cy="3470620"/>
          </a:xfrm>
          <a:prstGeom prst="rect">
            <a:avLst/>
          </a:prstGeom>
          <a:ln w="12700">
            <a:miter lim="400000"/>
          </a:ln>
        </p:spPr>
      </p:pic>
      <p:pic>
        <p:nvPicPr>
          <p:cNvPr id="279" name="IMG_4096.PNG" descr="IMG_4096.PNG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12512072" y="8924113"/>
            <a:ext cx="4403425" cy="4403424"/>
          </a:xfrm>
          <a:prstGeom prst="rect">
            <a:avLst/>
          </a:prstGeom>
          <a:ln w="12700">
            <a:miter lim="400000"/>
          </a:ln>
        </p:spPr>
      </p:pic>
      <p:pic>
        <p:nvPicPr>
          <p:cNvPr id="280" name="IMG_4102.PNG" descr="IMG_4102.PNG"/>
          <p:cNvPicPr>
            <a:picLocks noChangeAspect="1"/>
          </p:cNvPicPr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16464157" y="9083256"/>
            <a:ext cx="4085140" cy="4085140"/>
          </a:xfrm>
          <a:prstGeom prst="rect">
            <a:avLst/>
          </a:prstGeom>
          <a:ln w="12700">
            <a:miter lim="400000"/>
          </a:ln>
        </p:spPr>
      </p:pic>
      <p:pic>
        <p:nvPicPr>
          <p:cNvPr id="281" name="IMG_4103.PNG" descr="IMG_4103.PNG"/>
          <p:cNvPicPr>
            <a:picLocks noChangeAspect="1"/>
          </p:cNvPicPr>
          <p:nvPr/>
        </p:nvPicPr>
        <p:blipFill>
          <a:blip r:embed="rId11">
            <a:extLst/>
          </a:blip>
          <a:stretch>
            <a:fillRect/>
          </a:stretch>
        </p:blipFill>
        <p:spPr>
          <a:xfrm>
            <a:off x="4938162" y="9225384"/>
            <a:ext cx="3800881" cy="3800882"/>
          </a:xfrm>
          <a:prstGeom prst="rect">
            <a:avLst/>
          </a:prstGeom>
          <a:ln w="12700">
            <a:miter lim="400000"/>
          </a:ln>
        </p:spPr>
      </p:pic>
      <p:pic>
        <p:nvPicPr>
          <p:cNvPr id="282" name="IMG_4100.PNG" descr="IMG_4100.PNG"/>
          <p:cNvPicPr>
            <a:picLocks noChangeAspect="1"/>
          </p:cNvPicPr>
          <p:nvPr/>
        </p:nvPicPr>
        <p:blipFill>
          <a:blip r:embed="rId12">
            <a:extLst/>
          </a:blip>
          <a:stretch>
            <a:fillRect/>
          </a:stretch>
        </p:blipFill>
        <p:spPr>
          <a:xfrm>
            <a:off x="20688524" y="9290973"/>
            <a:ext cx="3669706" cy="366970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Circle"/>
          <p:cNvSpPr/>
          <p:nvPr/>
        </p:nvSpPr>
        <p:spPr>
          <a:xfrm>
            <a:off x="22687115" y="318708"/>
            <a:ext cx="1270001" cy="1270001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</a:p>
        </p:txBody>
      </p:sp>
      <p:sp>
        <p:nvSpPr>
          <p:cNvPr id="285" name="أشكال العناصر المرئية"/>
          <p:cNvSpPr txBox="1"/>
          <p:nvPr/>
        </p:nvSpPr>
        <p:spPr>
          <a:xfrm>
            <a:off x="850484" y="2866347"/>
            <a:ext cx="5825158" cy="1096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>
              <a:lnSpc>
                <a:spcPct val="100000"/>
              </a:lnSpc>
              <a:defRPr sz="3500"/>
            </a:lvl1pPr>
          </a:lstStyle>
          <a:p>
            <a:pPr/>
            <a:r>
              <a:t>أشكال العناصر المرئية</a:t>
            </a:r>
          </a:p>
        </p:txBody>
      </p:sp>
      <p:sp>
        <p:nvSpPr>
          <p:cNvPr id="286" name="تطبيقات العناصر المرئية"/>
          <p:cNvSpPr txBox="1"/>
          <p:nvPr/>
        </p:nvSpPr>
        <p:spPr>
          <a:xfrm>
            <a:off x="734176" y="7550895"/>
            <a:ext cx="6706441" cy="1096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>
              <a:lnSpc>
                <a:spcPct val="100000"/>
              </a:lnSpc>
              <a:defRPr sz="3500"/>
            </a:lvl1pPr>
          </a:lstStyle>
          <a:p>
            <a:pPr/>
            <a:r>
              <a:t>تطبيقات العناصر المرئية</a:t>
            </a:r>
          </a:p>
        </p:txBody>
      </p:sp>
      <p:sp>
        <p:nvSpPr>
          <p:cNvPr id="287" name="ملخص العناصر المرئية، مثل: تعتبر البساطة أمرًا أساسيًا عند تصميم مفهومنا، وبالتالي سنركز على الأشكال الهندسية المألوفة التي ستنقل أيضًا تصميم الحرير إلى علامتنا التجارية."/>
          <p:cNvSpPr txBox="1"/>
          <p:nvPr/>
        </p:nvSpPr>
        <p:spPr>
          <a:xfrm>
            <a:off x="4595381" y="624156"/>
            <a:ext cx="8787836" cy="201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 lvl="1" indent="0" algn="just">
              <a:defRPr sz="2500">
                <a:solidFill>
                  <a:srgbClr val="011993"/>
                </a:solidFill>
                <a:latin typeface="Graphik"/>
                <a:ea typeface="Graphik"/>
                <a:cs typeface="Graphik"/>
                <a:sym typeface="Graphik"/>
              </a:defRPr>
            </a:pPr>
            <a:r>
              <a:t>ملخص العناصر المرئية، مثل: تعتبر البساطة أمرًا أساسيًا عند تصميم مفهومنا، وبالتالي سنركز على الأشكال الهندسية المألوفة التي ستنقل أيضًا تصميم الحرير إلى علامتنا التجارية.</a:t>
            </a:r>
          </a:p>
        </p:txBody>
      </p:sp>
      <p:sp>
        <p:nvSpPr>
          <p:cNvPr id="288" name="العناصر المرئية"/>
          <p:cNvSpPr txBox="1"/>
          <p:nvPr/>
        </p:nvSpPr>
        <p:spPr>
          <a:xfrm>
            <a:off x="710236" y="936093"/>
            <a:ext cx="3470619" cy="13950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العناصر المرئية</a:t>
            </a:r>
          </a:p>
        </p:txBody>
      </p:sp>
      <p:grpSp>
        <p:nvGrpSpPr>
          <p:cNvPr id="301" name="Group"/>
          <p:cNvGrpSpPr/>
          <p:nvPr/>
        </p:nvGrpSpPr>
        <p:grpSpPr>
          <a:xfrm>
            <a:off x="673615" y="3866310"/>
            <a:ext cx="5846411" cy="3466394"/>
            <a:chOff x="0" y="0"/>
            <a:chExt cx="5846410" cy="3466393"/>
          </a:xfrm>
        </p:grpSpPr>
        <p:grpSp>
          <p:nvGrpSpPr>
            <p:cNvPr id="292" name="Group"/>
            <p:cNvGrpSpPr/>
            <p:nvPr/>
          </p:nvGrpSpPr>
          <p:grpSpPr>
            <a:xfrm>
              <a:off x="35197" y="0"/>
              <a:ext cx="5811214" cy="1927429"/>
              <a:chOff x="0" y="0"/>
              <a:chExt cx="5811212" cy="1927428"/>
            </a:xfrm>
          </p:grpSpPr>
          <p:pic>
            <p:nvPicPr>
              <p:cNvPr id="289" name="IMG_4097.PNG" descr="IMG_4097.PNG"/>
              <p:cNvPicPr>
                <a:picLocks noChangeAspect="1"/>
              </p:cNvPicPr>
              <p:nvPr/>
            </p:nvPicPr>
            <p:blipFill>
              <a:blip r:embed="rId2">
                <a:extLst/>
              </a:blip>
              <a:stretch>
                <a:fillRect/>
              </a:stretch>
            </p:blipFill>
            <p:spPr>
              <a:xfrm>
                <a:off x="1975849" y="40571"/>
                <a:ext cx="1846285" cy="1846286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290" name="IMG_4098.PNG" descr="IMG_4098.PNG"/>
              <p:cNvPicPr>
                <a:picLocks noChangeAspect="1"/>
              </p:cNvPicPr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3883784" y="0"/>
                <a:ext cx="1927429" cy="1927429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291" name="IMG_4101.PNG" descr="IMG_4101.PNG"/>
              <p:cNvPicPr>
                <a:picLocks noChangeAspect="1"/>
              </p:cNvPicPr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0" y="7573"/>
                <a:ext cx="1912282" cy="191228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  <p:grpSp>
          <p:nvGrpSpPr>
            <p:cNvPr id="300" name="Group"/>
            <p:cNvGrpSpPr/>
            <p:nvPr/>
          </p:nvGrpSpPr>
          <p:grpSpPr>
            <a:xfrm>
              <a:off x="0" y="1489076"/>
              <a:ext cx="5843049" cy="1977318"/>
              <a:chOff x="0" y="0"/>
              <a:chExt cx="5843048" cy="1977317"/>
            </a:xfrm>
          </p:grpSpPr>
          <p:pic>
            <p:nvPicPr>
              <p:cNvPr id="293" name="IMG_4103.PNG" descr="IMG_4103.PNG"/>
              <p:cNvPicPr>
                <a:picLocks noChangeAspect="1"/>
              </p:cNvPicPr>
              <p:nvPr/>
            </p:nvPicPr>
            <p:blipFill>
              <a:blip r:embed="rId5">
                <a:extLst/>
              </a:blip>
              <a:stretch>
                <a:fillRect/>
              </a:stretch>
            </p:blipFill>
            <p:spPr>
              <a:xfrm>
                <a:off x="0" y="31334"/>
                <a:ext cx="1927429" cy="1927429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294" name="IMG_4100.PNG" descr="IMG_4100.PNG"/>
              <p:cNvPicPr>
                <a:picLocks noChangeAspect="1"/>
              </p:cNvPicPr>
              <p:nvPr/>
            </p:nvPicPr>
            <p:blipFill>
              <a:blip r:embed="rId6">
                <a:extLst/>
              </a:blip>
              <a:stretch>
                <a:fillRect/>
              </a:stretch>
            </p:blipFill>
            <p:spPr>
              <a:xfrm>
                <a:off x="3915620" y="31334"/>
                <a:ext cx="1927429" cy="1927429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grpSp>
            <p:nvGrpSpPr>
              <p:cNvPr id="299" name="Group"/>
              <p:cNvGrpSpPr/>
              <p:nvPr/>
            </p:nvGrpSpPr>
            <p:grpSpPr>
              <a:xfrm>
                <a:off x="1941825" y="0"/>
                <a:ext cx="3648145" cy="1977318"/>
                <a:chOff x="0" y="0"/>
                <a:chExt cx="3648144" cy="1977317"/>
              </a:xfrm>
            </p:grpSpPr>
            <p:grpSp>
              <p:nvGrpSpPr>
                <p:cNvPr id="297" name="Group"/>
                <p:cNvGrpSpPr/>
                <p:nvPr/>
              </p:nvGrpSpPr>
              <p:grpSpPr>
                <a:xfrm>
                  <a:off x="0" y="0"/>
                  <a:ext cx="1977318" cy="1977318"/>
                  <a:chOff x="0" y="0"/>
                  <a:chExt cx="1977317" cy="1977317"/>
                </a:xfrm>
              </p:grpSpPr>
              <p:pic>
                <p:nvPicPr>
                  <p:cNvPr id="295" name="IMG_4104.PNG" descr="IMG_4104.PNG"/>
                  <p:cNvPicPr>
                    <a:picLocks noChangeAspect="1"/>
                  </p:cNvPicPr>
                  <p:nvPr/>
                </p:nvPicPr>
                <p:blipFill>
                  <a:blip r:embed="rId7">
                    <a:extLst/>
                  </a:blip>
                  <a:stretch>
                    <a:fillRect/>
                  </a:stretch>
                </p:blipFill>
                <p:spPr>
                  <a:xfrm>
                    <a:off x="0" y="0"/>
                    <a:ext cx="1977318" cy="1977318"/>
                  </a:xfrm>
                  <a:prstGeom prst="rect">
                    <a:avLst/>
                  </a:prstGeom>
                  <a:ln w="12700" cap="flat">
                    <a:noFill/>
                    <a:miter lim="400000"/>
                  </a:ln>
                  <a:effectLst/>
                </p:spPr>
              </p:pic>
              <p:sp>
                <p:nvSpPr>
                  <p:cNvPr id="296" name="Square"/>
                  <p:cNvSpPr/>
                  <p:nvPr/>
                </p:nvSpPr>
                <p:spPr>
                  <a:xfrm>
                    <a:off x="811917" y="814738"/>
                    <a:ext cx="318446" cy="317207"/>
                  </a:xfrm>
                  <a:prstGeom prst="rect">
                    <a:avLst/>
                  </a:prstGeom>
                  <a:noFill/>
                  <a:ln w="9525" cap="flat">
                    <a:solidFill>
                      <a:srgbClr val="FFFFFF"/>
                    </a:solidFill>
                    <a:prstDash val="solid"/>
                    <a:miter lim="400000"/>
                  </a:ln>
                  <a:effectLst/>
                </p:spPr>
                <p:txBody>
                  <a:bodyPr wrap="square" lIns="50800" tIns="50800" rIns="50800" bIns="50800" numCol="1" anchor="ctr">
                    <a:noAutofit/>
                  </a:bodyPr>
                  <a:lstStyle/>
                  <a:p>
                    <a:pPr algn="ctr" defTabSz="1130300">
                      <a:lnSpc>
                        <a:spcPct val="100000"/>
                      </a:lnSpc>
                      <a:spcBef>
                        <a:spcPts val="0"/>
                      </a:spcBef>
                      <a:defRPr sz="3200">
                        <a:solidFill>
                          <a:srgbClr val="FFFFFF"/>
                        </a:solidFill>
                        <a:latin typeface="Graphik"/>
                        <a:ea typeface="Graphik"/>
                        <a:cs typeface="Graphik"/>
                        <a:sym typeface="Graphik"/>
                      </a:defRPr>
                    </a:pPr>
                  </a:p>
                </p:txBody>
              </p:sp>
            </p:grpSp>
            <p:sp>
              <p:nvSpPr>
                <p:cNvPr id="298" name="Square"/>
                <p:cNvSpPr/>
                <p:nvPr/>
              </p:nvSpPr>
              <p:spPr>
                <a:xfrm>
                  <a:off x="2280777" y="303789"/>
                  <a:ext cx="1367368" cy="1369739"/>
                </a:xfrm>
                <a:prstGeom prst="rect">
                  <a:avLst/>
                </a:prstGeom>
                <a:noFill/>
                <a:ln w="9525" cap="flat">
                  <a:solidFill>
                    <a:srgbClr val="FFFFFF"/>
                  </a:solidFill>
                  <a:prstDash val="solid"/>
                  <a:miter lim="400000"/>
                </a:ln>
                <a:effectLst/>
              </p:spPr>
              <p:txBody>
                <a:bodyPr wrap="square" lIns="50800" tIns="50800" rIns="50800" bIns="50800" numCol="1" anchor="ctr">
                  <a:noAutofit/>
                </a:bodyPr>
                <a:lstStyle/>
                <a:p>
                  <a:pPr algn="ctr" defTabSz="1130300">
                    <a:lnSpc>
                      <a:spcPct val="100000"/>
                    </a:lnSpc>
                    <a:spcBef>
                      <a:spcPts val="0"/>
                    </a:spcBef>
                    <a:defRPr sz="3200">
                      <a:solidFill>
                        <a:srgbClr val="FFFFFF"/>
                      </a:solidFill>
                      <a:latin typeface="Graphik"/>
                      <a:ea typeface="Graphik"/>
                      <a:cs typeface="Graphik"/>
                      <a:sym typeface="Graphik"/>
                    </a:defRPr>
                  </a:pPr>
                </a:p>
              </p:txBody>
            </p:sp>
          </p:grpSp>
        </p:grpSp>
      </p:grp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العناصر المرئية: تطبيقات على وسائل التواصل الاجتماعية"/>
          <p:cNvSpPr txBox="1"/>
          <p:nvPr/>
        </p:nvSpPr>
        <p:spPr>
          <a:xfrm>
            <a:off x="710236" y="936093"/>
            <a:ext cx="11056578" cy="13950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العناصر المرئية: تطبيقات على وسائل التواصل الاجتماعية</a:t>
            </a:r>
          </a:p>
        </p:txBody>
      </p:sp>
      <p:sp>
        <p:nvSpPr>
          <p:cNvPr id="304" name="ملخص"/>
          <p:cNvSpPr txBox="1"/>
          <p:nvPr/>
        </p:nvSpPr>
        <p:spPr>
          <a:xfrm>
            <a:off x="789008" y="2381560"/>
            <a:ext cx="10410398" cy="35385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 lvl="1" indent="0" algn="just" rtl="1">
              <a:defRPr sz="2500">
                <a:solidFill>
                  <a:srgbClr val="011993"/>
                </a:solidFill>
                <a:latin typeface="Graphik"/>
                <a:ea typeface="Graphik"/>
                <a:cs typeface="Graphik"/>
                <a:sym typeface="Graphik"/>
              </a:defRPr>
            </a:pPr>
            <a:r>
              <a:t>ملخص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Circle"/>
          <p:cNvSpPr/>
          <p:nvPr/>
        </p:nvSpPr>
        <p:spPr>
          <a:xfrm>
            <a:off x="22687115" y="318708"/>
            <a:ext cx="1270001" cy="1270001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</a:p>
        </p:txBody>
      </p:sp>
      <p:sp>
        <p:nvSpPr>
          <p:cNvPr id="307" name="العناصر المرئية: تطبيقات على صفحة الويب"/>
          <p:cNvSpPr txBox="1"/>
          <p:nvPr/>
        </p:nvSpPr>
        <p:spPr>
          <a:xfrm>
            <a:off x="710236" y="936093"/>
            <a:ext cx="11056578" cy="13950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العناصر المرئية: تطبيقات على صفحة الويب</a:t>
            </a:r>
          </a:p>
        </p:txBody>
      </p:sp>
      <p:sp>
        <p:nvSpPr>
          <p:cNvPr id="308" name="ملخص"/>
          <p:cNvSpPr txBox="1"/>
          <p:nvPr/>
        </p:nvSpPr>
        <p:spPr>
          <a:xfrm>
            <a:off x="789008" y="2381560"/>
            <a:ext cx="10410398" cy="35385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 lvl="1" indent="0" algn="just" rtl="1">
              <a:defRPr sz="2500">
                <a:solidFill>
                  <a:srgbClr val="011993"/>
                </a:solidFill>
                <a:latin typeface="Graphik"/>
                <a:ea typeface="Graphik"/>
                <a:cs typeface="Graphik"/>
                <a:sym typeface="Graphik"/>
              </a:defRPr>
            </a:pPr>
            <a:r>
              <a:t>ملخص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Circle"/>
          <p:cNvSpPr/>
          <p:nvPr/>
        </p:nvSpPr>
        <p:spPr>
          <a:xfrm>
            <a:off x="22687115" y="318708"/>
            <a:ext cx="1270001" cy="1270001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</a:p>
        </p:txBody>
      </p:sp>
      <p:sp>
        <p:nvSpPr>
          <p:cNvPr id="311" name="العناصر المرئية: تطبيقات على الهاتف الذكي"/>
          <p:cNvSpPr txBox="1"/>
          <p:nvPr/>
        </p:nvSpPr>
        <p:spPr>
          <a:xfrm>
            <a:off x="710236" y="936093"/>
            <a:ext cx="11056578" cy="13950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العناصر المرئية: تطبيقات على الهاتف الذكي</a:t>
            </a:r>
          </a:p>
        </p:txBody>
      </p:sp>
      <p:sp>
        <p:nvSpPr>
          <p:cNvPr id="312" name="ملخص"/>
          <p:cNvSpPr txBox="1"/>
          <p:nvPr/>
        </p:nvSpPr>
        <p:spPr>
          <a:xfrm>
            <a:off x="789008" y="2381560"/>
            <a:ext cx="10410398" cy="35385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 lvl="1" indent="0" algn="just" rtl="1">
              <a:defRPr sz="2500">
                <a:solidFill>
                  <a:srgbClr val="011993"/>
                </a:solidFill>
                <a:latin typeface="Graphik"/>
                <a:ea typeface="Graphik"/>
                <a:cs typeface="Graphik"/>
                <a:sym typeface="Graphik"/>
              </a:defRPr>
            </a:pPr>
            <a:r>
              <a:t>ملخص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Circle"/>
          <p:cNvSpPr/>
          <p:nvPr/>
        </p:nvSpPr>
        <p:spPr>
          <a:xfrm>
            <a:off x="22687115" y="318708"/>
            <a:ext cx="1270001" cy="1270001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</a:p>
        </p:txBody>
      </p:sp>
      <p:sp>
        <p:nvSpPr>
          <p:cNvPr id="315" name="العناصر المرئية: تطبيقات على البضائع"/>
          <p:cNvSpPr txBox="1"/>
          <p:nvPr/>
        </p:nvSpPr>
        <p:spPr>
          <a:xfrm>
            <a:off x="710236" y="936093"/>
            <a:ext cx="11056578" cy="13950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العناصر المرئية: تطبيقات على البضائع</a:t>
            </a:r>
          </a:p>
        </p:txBody>
      </p:sp>
      <p:sp>
        <p:nvSpPr>
          <p:cNvPr id="316" name="Rectangle"/>
          <p:cNvSpPr/>
          <p:nvPr/>
        </p:nvSpPr>
        <p:spPr>
          <a:xfrm>
            <a:off x="1997" y="12770445"/>
            <a:ext cx="24380006" cy="3429001"/>
          </a:xfrm>
          <a:prstGeom prst="rect">
            <a:avLst/>
          </a:prstGeom>
          <a:solidFill>
            <a:srgbClr val="011993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</a:p>
        </p:txBody>
      </p:sp>
      <p:sp>
        <p:nvSpPr>
          <p:cNvPr id="317" name="ملخص"/>
          <p:cNvSpPr txBox="1"/>
          <p:nvPr/>
        </p:nvSpPr>
        <p:spPr>
          <a:xfrm>
            <a:off x="789008" y="2381560"/>
            <a:ext cx="10410398" cy="35385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 lvl="1" indent="0" algn="just" rtl="1">
              <a:defRPr sz="2500">
                <a:solidFill>
                  <a:srgbClr val="011993"/>
                </a:solidFill>
                <a:latin typeface="Graphik"/>
                <a:ea typeface="Graphik"/>
                <a:cs typeface="Graphik"/>
                <a:sym typeface="Graphik"/>
              </a:defRPr>
            </a:pPr>
            <a:r>
              <a:t>ملخص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01199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ملخص مفهوم الهوية التجارية"/>
          <p:cNvSpPr txBox="1"/>
          <p:nvPr>
            <p:ph type="title"/>
          </p:nvPr>
        </p:nvSpPr>
        <p:spPr>
          <a:xfrm>
            <a:off x="1219200" y="5461200"/>
            <a:ext cx="21945600" cy="3635307"/>
          </a:xfrm>
          <a:prstGeom prst="rect">
            <a:avLst/>
          </a:prstGeom>
        </p:spPr>
        <p:txBody>
          <a:bodyPr anchor="ctr"/>
          <a:lstStyle>
            <a:lvl1pPr rtl="1">
              <a:defRPr spc="-119" sz="12000">
                <a:solidFill>
                  <a:srgbClr val="FFFFFF"/>
                </a:solidFill>
              </a:defRPr>
            </a:lvl1pPr>
          </a:lstStyle>
          <a:p>
            <a:pPr/>
            <a:r>
              <a:t>ملخص مفهوم الهوية التجارية</a:t>
            </a:r>
          </a:p>
        </p:txBody>
      </p:sp>
      <p:sp>
        <p:nvSpPr>
          <p:cNvPr id="320" name="نظرة عامة"/>
          <p:cNvSpPr txBox="1"/>
          <p:nvPr/>
        </p:nvSpPr>
        <p:spPr>
          <a:xfrm>
            <a:off x="1219200" y="4619493"/>
            <a:ext cx="21945600" cy="172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>
            <a:lvl1pPr algn="ctr" defTabSz="2414016" rtl="1">
              <a:lnSpc>
                <a:spcPct val="80000"/>
              </a:lnSpc>
              <a:spcBef>
                <a:spcPts val="0"/>
              </a:spcBef>
              <a:defRPr spc="-83" sz="8316">
                <a:solidFill>
                  <a:srgbClr val="FFFFFF"/>
                </a:solidFill>
                <a:latin typeface="+mn-lt"/>
                <a:ea typeface="+mn-ea"/>
                <a:cs typeface="+mn-cs"/>
                <a:sym typeface="Canela Bold"/>
              </a:defRPr>
            </a:lvl1pPr>
          </a:lstStyle>
          <a:p>
            <a:pPr/>
            <a:r>
              <a:t>نظرة عامة</a:t>
            </a:r>
          </a:p>
        </p:txBody>
      </p:sp>
      <p:sp>
        <p:nvSpPr>
          <p:cNvPr id="321" name="Rectangle"/>
          <p:cNvSpPr/>
          <p:nvPr/>
        </p:nvSpPr>
        <p:spPr>
          <a:xfrm>
            <a:off x="1997" y="11377399"/>
            <a:ext cx="24380006" cy="34290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01199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من نحن"/>
          <p:cNvSpPr txBox="1"/>
          <p:nvPr>
            <p:ph type="title"/>
          </p:nvPr>
        </p:nvSpPr>
        <p:spPr>
          <a:xfrm>
            <a:off x="1219200" y="5461200"/>
            <a:ext cx="21945600" cy="3635307"/>
          </a:xfrm>
          <a:prstGeom prst="rect">
            <a:avLst/>
          </a:prstGeom>
        </p:spPr>
        <p:txBody>
          <a:bodyPr anchor="ctr"/>
          <a:lstStyle>
            <a:lvl1pPr rtl="1">
              <a:defRPr spc="-119" sz="12000">
                <a:solidFill>
                  <a:srgbClr val="FFFFFF"/>
                </a:solidFill>
              </a:defRPr>
            </a:lvl1pPr>
          </a:lstStyle>
          <a:p>
            <a:pPr/>
            <a:r>
              <a:t>من نحن</a:t>
            </a:r>
          </a:p>
        </p:txBody>
      </p:sp>
      <p:sp>
        <p:nvSpPr>
          <p:cNvPr id="176" name="Rectangle"/>
          <p:cNvSpPr/>
          <p:nvPr/>
        </p:nvSpPr>
        <p:spPr>
          <a:xfrm>
            <a:off x="1997" y="11377399"/>
            <a:ext cx="24380006" cy="34290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</a:p>
        </p:txBody>
      </p:sp>
      <p:pic>
        <p:nvPicPr>
          <p:cNvPr id="177" name="IMG_4095.PNG" descr="IMG_4095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477500" y="3340307"/>
            <a:ext cx="3429000" cy="34290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Circle"/>
          <p:cNvSpPr/>
          <p:nvPr/>
        </p:nvSpPr>
        <p:spPr>
          <a:xfrm>
            <a:off x="22687115" y="318708"/>
            <a:ext cx="1270001" cy="1270001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</a:p>
        </p:txBody>
      </p:sp>
      <p:sp>
        <p:nvSpPr>
          <p:cNvPr id="324" name="ملخص مفهوم الهوية التجارية"/>
          <p:cNvSpPr txBox="1"/>
          <p:nvPr/>
        </p:nvSpPr>
        <p:spPr>
          <a:xfrm>
            <a:off x="6663711" y="669601"/>
            <a:ext cx="11056578" cy="13950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 algn="ctr" rtl="1">
              <a:defRPr/>
            </a:lvl1pPr>
          </a:lstStyle>
          <a:p>
            <a:pPr/>
            <a:r>
              <a:t>ملخص مفهوم الهوية التجارية</a:t>
            </a:r>
          </a:p>
        </p:txBody>
      </p:sp>
      <p:sp>
        <p:nvSpPr>
          <p:cNvPr id="325" name="Rectangle"/>
          <p:cNvSpPr/>
          <p:nvPr/>
        </p:nvSpPr>
        <p:spPr>
          <a:xfrm>
            <a:off x="1997" y="12770445"/>
            <a:ext cx="24380006" cy="3429001"/>
          </a:xfrm>
          <a:prstGeom prst="rect">
            <a:avLst/>
          </a:prstGeom>
          <a:solidFill>
            <a:srgbClr val="011993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01199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الهوية التجارية"/>
          <p:cNvSpPr txBox="1"/>
          <p:nvPr/>
        </p:nvSpPr>
        <p:spPr>
          <a:xfrm>
            <a:off x="1219200" y="6636704"/>
            <a:ext cx="21945600" cy="172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>
            <a:lvl1pPr algn="ctr" defTabSz="2438400" rtl="1">
              <a:lnSpc>
                <a:spcPct val="80000"/>
              </a:lnSpc>
              <a:spcBef>
                <a:spcPts val="0"/>
              </a:spcBef>
              <a:defRPr b="1" spc="-84" sz="84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r>
              <a:t>الهوية التجارية</a:t>
            </a:r>
          </a:p>
        </p:txBody>
      </p:sp>
      <p:sp>
        <p:nvSpPr>
          <p:cNvPr id="328" name="Rectangle"/>
          <p:cNvSpPr/>
          <p:nvPr/>
        </p:nvSpPr>
        <p:spPr>
          <a:xfrm>
            <a:off x="1997" y="10678083"/>
            <a:ext cx="24380006" cy="34290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</a:p>
        </p:txBody>
      </p:sp>
      <p:pic>
        <p:nvPicPr>
          <p:cNvPr id="329" name="IMG_4095.PNG" descr="IMG_4095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895509" y="2249874"/>
            <a:ext cx="4592983" cy="459298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عن عملك التجاري وهويتك التجارية.…"/>
          <p:cNvSpPr txBox="1"/>
          <p:nvPr>
            <p:ph type="body" idx="1"/>
          </p:nvPr>
        </p:nvSpPr>
        <p:spPr>
          <a:xfrm>
            <a:off x="1217711" y="1816559"/>
            <a:ext cx="21948578" cy="9142075"/>
          </a:xfrm>
          <a:prstGeom prst="rect">
            <a:avLst/>
          </a:prstGeom>
        </p:spPr>
        <p:txBody>
          <a:bodyPr anchor="ctr"/>
          <a:lstStyle/>
          <a:p>
            <a:pPr marL="0" indent="0" algn="ctr" rtl="1">
              <a:buSzTx/>
              <a:buNone/>
              <a:defRPr/>
            </a:pPr>
            <a:r>
              <a:rPr>
                <a:latin typeface="Canela Text Bold"/>
                <a:ea typeface="Canela Text Bold"/>
                <a:cs typeface="Canela Text Bold"/>
                <a:sym typeface="Canela Text Bold"/>
              </a:rPr>
              <a:t>عن عملك التجاري وهويتك التجارية.</a:t>
            </a:r>
            <a:endParaRPr>
              <a:latin typeface="Canela Text Bold"/>
              <a:ea typeface="Canela Text Bold"/>
              <a:cs typeface="Canela Text Bold"/>
              <a:sym typeface="Canela Text Bold"/>
            </a:endParaRPr>
          </a:p>
          <a:p>
            <a:pPr marL="0" indent="0" algn="ctr">
              <a:buSzTx/>
              <a:buNone/>
            </a:pPr>
          </a:p>
          <a:p>
            <a:pPr marL="0" indent="0" algn="r" rtl="1">
              <a:buSzTx/>
              <a:buNone/>
              <a:defRPr>
                <a:latin typeface="Canela Text Medium"/>
                <a:ea typeface="Canela Text Medium"/>
                <a:cs typeface="Canela Text Medium"/>
                <a:sym typeface="Canela Text Medium"/>
              </a:defRPr>
            </a:pPr>
            <a:r>
              <a:t>الرسالة</a:t>
            </a:r>
          </a:p>
          <a:p>
            <a:pPr marL="863600" algn="r" rtl="1">
              <a:defRPr/>
            </a:pPr>
            <a:r>
              <a:t>رسالة عملك التجاري.</a:t>
            </a:r>
          </a:p>
          <a:p>
            <a:pPr marL="863600" algn="r" rtl="1">
              <a:defRPr/>
            </a:pPr>
          </a:p>
          <a:p>
            <a:pPr marL="0" indent="0" algn="r" rtl="1">
              <a:buSzTx/>
              <a:buNone/>
              <a:defRPr>
                <a:latin typeface="Canela Text Medium"/>
                <a:ea typeface="Canela Text Medium"/>
                <a:cs typeface="Canela Text Medium"/>
                <a:sym typeface="Canela Text Medium"/>
              </a:defRPr>
            </a:pPr>
            <a:r>
              <a:t>عبارة (slogan)</a:t>
            </a:r>
          </a:p>
          <a:p>
            <a:pPr marL="863600" algn="r" rtl="1">
              <a:defRPr/>
            </a:pPr>
            <a:r>
              <a:t>عبارة لعملك التجاري.</a:t>
            </a:r>
          </a:p>
        </p:txBody>
      </p:sp>
      <p:sp>
        <p:nvSpPr>
          <p:cNvPr id="180" name="Rectangle"/>
          <p:cNvSpPr/>
          <p:nvPr/>
        </p:nvSpPr>
        <p:spPr>
          <a:xfrm>
            <a:off x="1997" y="12770445"/>
            <a:ext cx="24380006" cy="3429001"/>
          </a:xfrm>
          <a:prstGeom prst="rect">
            <a:avLst/>
          </a:prstGeom>
          <a:solidFill>
            <a:srgbClr val="011993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01199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توجه التصميم"/>
          <p:cNvSpPr txBox="1"/>
          <p:nvPr>
            <p:ph type="title"/>
          </p:nvPr>
        </p:nvSpPr>
        <p:spPr>
          <a:xfrm>
            <a:off x="1219200" y="5461200"/>
            <a:ext cx="21945600" cy="3635307"/>
          </a:xfrm>
          <a:prstGeom prst="rect">
            <a:avLst/>
          </a:prstGeom>
        </p:spPr>
        <p:txBody>
          <a:bodyPr anchor="ctr"/>
          <a:lstStyle>
            <a:lvl1pPr>
              <a:defRPr spc="-119" sz="12000">
                <a:solidFill>
                  <a:srgbClr val="FFFFFF"/>
                </a:solidFill>
              </a:defRPr>
            </a:lvl1pPr>
          </a:lstStyle>
          <a:p>
            <a:pPr/>
            <a:r>
              <a:t>توجه التصميم</a:t>
            </a:r>
          </a:p>
        </p:txBody>
      </p:sp>
      <p:sp>
        <p:nvSpPr>
          <p:cNvPr id="183" name="استكشاف مفهوم الهوية التجارية:"/>
          <p:cNvSpPr txBox="1"/>
          <p:nvPr/>
        </p:nvSpPr>
        <p:spPr>
          <a:xfrm>
            <a:off x="1219200" y="4619493"/>
            <a:ext cx="21945600" cy="172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>
            <a:lvl1pPr algn="ctr" defTabSz="2438400">
              <a:lnSpc>
                <a:spcPct val="80000"/>
              </a:lnSpc>
              <a:spcBef>
                <a:spcPts val="0"/>
              </a:spcBef>
              <a:defRPr spc="-64" sz="6400">
                <a:solidFill>
                  <a:srgbClr val="FFFFFF"/>
                </a:solidFill>
                <a:latin typeface="+mn-lt"/>
                <a:ea typeface="+mn-ea"/>
                <a:cs typeface="+mn-cs"/>
                <a:sym typeface="Canela Bold"/>
              </a:defRPr>
            </a:lvl1pPr>
          </a:lstStyle>
          <a:p>
            <a:pPr/>
            <a:r>
              <a:t>استكشاف مفهوم الهوية التجارية:</a:t>
            </a:r>
          </a:p>
        </p:txBody>
      </p:sp>
      <p:sp>
        <p:nvSpPr>
          <p:cNvPr id="184" name="Rectangle"/>
          <p:cNvSpPr/>
          <p:nvPr/>
        </p:nvSpPr>
        <p:spPr>
          <a:xfrm>
            <a:off x="1997" y="11377399"/>
            <a:ext cx="24380006" cy="34290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Rectangle"/>
          <p:cNvSpPr/>
          <p:nvPr/>
        </p:nvSpPr>
        <p:spPr>
          <a:xfrm>
            <a:off x="1997" y="12770445"/>
            <a:ext cx="24380006" cy="3429001"/>
          </a:xfrm>
          <a:prstGeom prst="rect">
            <a:avLst/>
          </a:prstGeom>
          <a:solidFill>
            <a:srgbClr val="011993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</a:p>
        </p:txBody>
      </p:sp>
      <p:sp>
        <p:nvSpPr>
          <p:cNvPr id="187" name="كيفية تحقيق توجع التصميم ١…"/>
          <p:cNvSpPr txBox="1"/>
          <p:nvPr>
            <p:ph type="body" idx="1"/>
          </p:nvPr>
        </p:nvSpPr>
        <p:spPr>
          <a:xfrm>
            <a:off x="3324455" y="2616200"/>
            <a:ext cx="19079834" cy="8483600"/>
          </a:xfrm>
          <a:prstGeom prst="rect">
            <a:avLst/>
          </a:prstGeom>
        </p:spPr>
        <p:txBody>
          <a:bodyPr anchor="ctr"/>
          <a:lstStyle/>
          <a:p>
            <a:pPr lvl="1" algn="r" rtl="1">
              <a:lnSpc>
                <a:spcPct val="150000"/>
              </a:lnSpc>
              <a:buSzPct val="100000"/>
              <a:defRPr>
                <a:latin typeface="Graphik"/>
                <a:ea typeface="Graphik"/>
                <a:cs typeface="Graphik"/>
                <a:sym typeface="Graphik"/>
              </a:defRPr>
            </a:pPr>
            <a:r>
              <a:t>كيفية تحقيق توجع التصميم ١</a:t>
            </a:r>
          </a:p>
          <a:p>
            <a:pPr lvl="1" algn="r" rtl="1">
              <a:lnSpc>
                <a:spcPct val="150000"/>
              </a:lnSpc>
              <a:buSzPct val="100000"/>
              <a:defRPr>
                <a:latin typeface="Graphik"/>
                <a:ea typeface="Graphik"/>
                <a:cs typeface="Graphik"/>
                <a:sym typeface="Graphik"/>
              </a:defRPr>
            </a:pPr>
            <a:r>
              <a:t>كيفية تحقيق توجه التصميم ٢</a:t>
            </a:r>
          </a:p>
          <a:p>
            <a:pPr lvl="1" algn="r" rtl="1">
              <a:lnSpc>
                <a:spcPct val="150000"/>
              </a:lnSpc>
              <a:buSzPct val="100000"/>
              <a:defRPr>
                <a:latin typeface="Graphik"/>
                <a:ea typeface="Graphik"/>
                <a:cs typeface="Graphik"/>
                <a:sym typeface="Graphik"/>
              </a:defRPr>
            </a:pPr>
            <a:r>
              <a:t>مثال: في ابدأ، نحن نستخدم المربعات لتشكيل مصفوفات بسيطة يسهل حفظها، مما يساعد على إنشاء انطباع قوي عن علامتنا التجارية المرتبطة بخدمتنا.</a:t>
            </a:r>
          </a:p>
        </p:txBody>
      </p:sp>
      <p:sp>
        <p:nvSpPr>
          <p:cNvPr id="188" name="ملخص توجه التصميم، مثل: نحن نعتمد على الجماليات البسيطة وهي أساس توجهنا الإبداعي، والذي يوجه تركيز العملاء إلى بساطتنا في الإبداع والمصداقية في العمل."/>
          <p:cNvSpPr txBox="1"/>
          <p:nvPr/>
        </p:nvSpPr>
        <p:spPr>
          <a:xfrm>
            <a:off x="4595381" y="624156"/>
            <a:ext cx="8787836" cy="201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 lvl="1" indent="0" algn="just">
              <a:defRPr sz="2500">
                <a:solidFill>
                  <a:srgbClr val="011993"/>
                </a:solidFill>
                <a:latin typeface="Graphik"/>
                <a:ea typeface="Graphik"/>
                <a:cs typeface="Graphik"/>
                <a:sym typeface="Graphik"/>
              </a:defRPr>
            </a:pPr>
            <a:r>
              <a:t>ملخص توجه التصميم، مثل: نحن نعتمد على الجماليات البسيطة وهي أساس توجهنا الإبداعي، والذي يوجه تركيز العملاء إلى بساطتنا في الإبداع والمصداقية في العمل.</a:t>
            </a:r>
          </a:p>
        </p:txBody>
      </p:sp>
      <p:sp>
        <p:nvSpPr>
          <p:cNvPr id="189" name="توجه التصميم"/>
          <p:cNvSpPr txBox="1"/>
          <p:nvPr/>
        </p:nvSpPr>
        <p:spPr>
          <a:xfrm>
            <a:off x="710236" y="936093"/>
            <a:ext cx="3673819" cy="13950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>
            <a:lvl1pPr algn="r" rtl="1">
              <a:defRPr/>
            </a:lvl1pPr>
          </a:lstStyle>
          <a:p>
            <a:pPr/>
            <a:r>
              <a:t>توجه التصميم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01199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تصميم المفهوم"/>
          <p:cNvSpPr txBox="1"/>
          <p:nvPr>
            <p:ph type="title"/>
          </p:nvPr>
        </p:nvSpPr>
        <p:spPr>
          <a:xfrm>
            <a:off x="1219200" y="5461200"/>
            <a:ext cx="21945600" cy="3635307"/>
          </a:xfrm>
          <a:prstGeom prst="rect">
            <a:avLst/>
          </a:prstGeom>
        </p:spPr>
        <p:txBody>
          <a:bodyPr anchor="ctr"/>
          <a:lstStyle>
            <a:lvl1pPr>
              <a:defRPr spc="-119" sz="12000">
                <a:solidFill>
                  <a:srgbClr val="FFFFFF"/>
                </a:solidFill>
              </a:defRPr>
            </a:lvl1pPr>
          </a:lstStyle>
          <a:p>
            <a:pPr/>
            <a:r>
              <a:t>تصميم المفهوم</a:t>
            </a:r>
          </a:p>
        </p:txBody>
      </p:sp>
      <p:sp>
        <p:nvSpPr>
          <p:cNvPr id="192" name="استكشاف مفهوم الهوية التجارية:"/>
          <p:cNvSpPr txBox="1"/>
          <p:nvPr/>
        </p:nvSpPr>
        <p:spPr>
          <a:xfrm>
            <a:off x="1219200" y="4619493"/>
            <a:ext cx="21945600" cy="172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>
            <a:lvl1pPr algn="ctr" defTabSz="2438400" rtl="1">
              <a:lnSpc>
                <a:spcPct val="80000"/>
              </a:lnSpc>
              <a:spcBef>
                <a:spcPts val="0"/>
              </a:spcBef>
              <a:defRPr spc="-64" sz="6400">
                <a:solidFill>
                  <a:srgbClr val="FFFFFF"/>
                </a:solidFill>
                <a:latin typeface="+mn-lt"/>
                <a:ea typeface="+mn-ea"/>
                <a:cs typeface="+mn-cs"/>
                <a:sym typeface="Canela Bold"/>
              </a:defRPr>
            </a:lvl1pPr>
          </a:lstStyle>
          <a:p>
            <a:pPr/>
            <a:r>
              <a:t>استكشاف مفهوم الهوية التجارية:</a:t>
            </a:r>
          </a:p>
        </p:txBody>
      </p:sp>
      <p:sp>
        <p:nvSpPr>
          <p:cNvPr id="193" name="Rectangle"/>
          <p:cNvSpPr/>
          <p:nvPr/>
        </p:nvSpPr>
        <p:spPr>
          <a:xfrm>
            <a:off x="1997" y="11377399"/>
            <a:ext cx="24380006" cy="34290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الشعار الرئيسي"/>
          <p:cNvSpPr txBox="1"/>
          <p:nvPr>
            <p:ph type="body" sz="quarter" idx="1"/>
          </p:nvPr>
        </p:nvSpPr>
        <p:spPr>
          <a:xfrm>
            <a:off x="710236" y="936093"/>
            <a:ext cx="3470619" cy="1395066"/>
          </a:xfrm>
          <a:prstGeom prst="rect">
            <a:avLst/>
          </a:prstGeom>
        </p:spPr>
        <p:txBody>
          <a:bodyPr/>
          <a:lstStyle>
            <a:lvl1pPr marL="0" indent="0" algn="r" rtl="1">
              <a:buSzTx/>
              <a:buNone/>
              <a:defRPr/>
            </a:lvl1pPr>
          </a:lstStyle>
          <a:p>
            <a:pPr/>
            <a:r>
              <a:t>الشعار الرئيسي</a:t>
            </a:r>
          </a:p>
        </p:txBody>
      </p:sp>
      <p:sp>
        <p:nvSpPr>
          <p:cNvPr id="196" name="Circle"/>
          <p:cNvSpPr/>
          <p:nvPr/>
        </p:nvSpPr>
        <p:spPr>
          <a:xfrm>
            <a:off x="22687115" y="318708"/>
            <a:ext cx="1270001" cy="1270001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</a:p>
        </p:txBody>
      </p:sp>
      <p:pic>
        <p:nvPicPr>
          <p:cNvPr id="197" name="IMG_4096.PNG" descr="IMG_4096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875859" y="1541859"/>
            <a:ext cx="10632282" cy="10632282"/>
          </a:xfrm>
          <a:prstGeom prst="rect">
            <a:avLst/>
          </a:prstGeom>
          <a:ln w="12700">
            <a:miter lim="400000"/>
          </a:ln>
        </p:spPr>
      </p:pic>
      <p:sp>
        <p:nvSpPr>
          <p:cNvPr id="198" name="ملخص الشعار، مثل: استخدمنا خط بزوايا حادة وقمنا باستبدال النقطة بشعارنا الرمزي لتعزيز هوية علامتنا التجارية."/>
          <p:cNvSpPr txBox="1"/>
          <p:nvPr/>
        </p:nvSpPr>
        <p:spPr>
          <a:xfrm>
            <a:off x="4595381" y="624156"/>
            <a:ext cx="8787836" cy="201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 lvl="1" indent="0" algn="just">
              <a:defRPr sz="2500">
                <a:solidFill>
                  <a:srgbClr val="011993"/>
                </a:solidFill>
                <a:latin typeface="Graphik"/>
                <a:ea typeface="Graphik"/>
                <a:cs typeface="Graphik"/>
                <a:sym typeface="Graphik"/>
              </a:defRPr>
            </a:pPr>
            <a:r>
              <a:t>ملخص الشعار، مثل: استخدمنا خط بزوايا حادة وقمنا باستبدال النقطة بشعارنا الرمزي لتعزيز هوية علامتنا التجارية.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Circle"/>
          <p:cNvSpPr/>
          <p:nvPr/>
        </p:nvSpPr>
        <p:spPr>
          <a:xfrm>
            <a:off x="22687115" y="318708"/>
            <a:ext cx="1270001" cy="1270001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</a:p>
        </p:txBody>
      </p:sp>
      <p:sp>
        <p:nvSpPr>
          <p:cNvPr id="201" name="ملخص الشعار، مثل: تمثل المربعات التنظيم والثبات ولذلك فاستخدام وتشكيل المربعات يمثل عملية البناء المستدام المطلوبة لبناء أي عمل تجاري، ومن خلال المربعات، نعزز هويتنا في دعم البناء."/>
          <p:cNvSpPr txBox="1"/>
          <p:nvPr/>
        </p:nvSpPr>
        <p:spPr>
          <a:xfrm>
            <a:off x="4595381" y="624156"/>
            <a:ext cx="8787836" cy="201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 lvl="1" indent="0" algn="just">
              <a:defRPr sz="2500">
                <a:solidFill>
                  <a:srgbClr val="011993"/>
                </a:solidFill>
                <a:latin typeface="Graphik"/>
                <a:ea typeface="Graphik"/>
                <a:cs typeface="Graphik"/>
                <a:sym typeface="Graphik"/>
              </a:defRPr>
            </a:pPr>
            <a:r>
              <a:t>ملخص الشعار، مثل: تمثل المربعات التنظيم والثبات ولذلك فاستخدام وتشكيل المربعات يمثل عملية البناء المستدام المطلوبة لبناء أي عمل تجاري، ومن خلال المربعات، نعزز هويتنا في دعم البناء.</a:t>
            </a:r>
          </a:p>
        </p:txBody>
      </p:sp>
      <p:sp>
        <p:nvSpPr>
          <p:cNvPr id="202" name="الشعار الرمزي"/>
          <p:cNvSpPr txBox="1"/>
          <p:nvPr/>
        </p:nvSpPr>
        <p:spPr>
          <a:xfrm>
            <a:off x="710236" y="936093"/>
            <a:ext cx="3470619" cy="13950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>
            <a:lvl1pPr algn="r" rtl="1">
              <a:defRPr/>
            </a:lvl1pPr>
          </a:lstStyle>
          <a:p>
            <a:pPr/>
            <a:r>
              <a:t>الشعار الرمزي</a:t>
            </a:r>
          </a:p>
        </p:txBody>
      </p:sp>
      <p:pic>
        <p:nvPicPr>
          <p:cNvPr id="203" name="Screenshot 2025-02-28 at 11.42.17.png" descr="Screenshot 2025-02-28 at 11.42.17.png"/>
          <p:cNvPicPr>
            <a:picLocks noChangeAspect="1"/>
          </p:cNvPicPr>
          <p:nvPr/>
        </p:nvPicPr>
        <p:blipFill>
          <a:blip r:embed="rId2">
            <a:extLst/>
          </a:blip>
          <a:srcRect l="52152" t="21644" r="0" b="0"/>
          <a:stretch>
            <a:fillRect/>
          </a:stretch>
        </p:blipFill>
        <p:spPr>
          <a:xfrm>
            <a:off x="-29072360" y="13631995"/>
            <a:ext cx="3718938" cy="4398413"/>
          </a:xfrm>
          <a:prstGeom prst="rect">
            <a:avLst/>
          </a:prstGeom>
          <a:ln w="12700">
            <a:miter lim="400000"/>
          </a:ln>
        </p:spPr>
      </p:pic>
      <p:pic>
        <p:nvPicPr>
          <p:cNvPr id="204" name="IMG_4100.PNG" descr="IMG_4100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107003" y="4252147"/>
            <a:ext cx="7185202" cy="7185203"/>
          </a:xfrm>
          <a:prstGeom prst="rect">
            <a:avLst/>
          </a:prstGeom>
          <a:ln w="12700">
            <a:miter lim="400000"/>
          </a:ln>
        </p:spPr>
      </p:pic>
      <p:pic>
        <p:nvPicPr>
          <p:cNvPr id="205" name="IMG_4104.PNG" descr="IMG_4104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2296393" y="3991793"/>
            <a:ext cx="7705911" cy="770591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Circle"/>
          <p:cNvSpPr/>
          <p:nvPr/>
        </p:nvSpPr>
        <p:spPr>
          <a:xfrm>
            <a:off x="22687115" y="318708"/>
            <a:ext cx="1270001" cy="1270001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</a:p>
        </p:txBody>
      </p:sp>
      <p:sp>
        <p:nvSpPr>
          <p:cNvPr id="208" name="ملخص الشعار، مثل: في ابدأ، شعارنا الرئيسي هو شعارنا الخطي لدعم هوية علامتنا التجارية وتثبيت الهوية بدلا من التنويع."/>
          <p:cNvSpPr txBox="1"/>
          <p:nvPr/>
        </p:nvSpPr>
        <p:spPr>
          <a:xfrm>
            <a:off x="4595381" y="624156"/>
            <a:ext cx="8787836" cy="201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 lvl="1" indent="0" algn="just">
              <a:defRPr sz="2500">
                <a:solidFill>
                  <a:srgbClr val="011993"/>
                </a:solidFill>
                <a:latin typeface="Graphik"/>
                <a:ea typeface="Graphik"/>
                <a:cs typeface="Graphik"/>
                <a:sym typeface="Graphik"/>
              </a:defRPr>
            </a:pPr>
            <a:r>
              <a:t>ملخص الشعار، مثل: في ابدأ، شعارنا الرئيسي هو شعارنا الخطي لدعم هوية علامتنا التجارية وتثبيت الهوية بدلا من التنويع.</a:t>
            </a:r>
          </a:p>
        </p:txBody>
      </p:sp>
      <p:sp>
        <p:nvSpPr>
          <p:cNvPr id="209" name="الشعار الحرفي"/>
          <p:cNvSpPr txBox="1"/>
          <p:nvPr/>
        </p:nvSpPr>
        <p:spPr>
          <a:xfrm>
            <a:off x="710236" y="936093"/>
            <a:ext cx="3470619" cy="8886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>
            <a:lvl1pPr algn="r" defTabSz="2267655" rtl="1">
              <a:spcBef>
                <a:spcPts val="2200"/>
              </a:spcBef>
              <a:defRPr sz="4092"/>
            </a:lvl1pPr>
          </a:lstStyle>
          <a:p>
            <a:pPr/>
            <a:r>
              <a:t>الشعار الحرفي</a:t>
            </a:r>
          </a:p>
        </p:txBody>
      </p:sp>
      <p:pic>
        <p:nvPicPr>
          <p:cNvPr id="210" name="IMG_4096.PNG" descr="IMG_4096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55487" y="2521487"/>
            <a:ext cx="8673026" cy="867302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